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484675" cy="30243463"/>
  <p:notesSz cx="9929813" cy="14357350"/>
  <p:defaultTextStyle>
    <a:defPPr>
      <a:defRPr lang="en-US"/>
    </a:defPPr>
    <a:lvl1pPr marL="0" algn="l" defTabSz="4654570" rtl="0" eaLnBrk="1" latinLnBrk="0" hangingPunct="1">
      <a:defRPr sz="9200" kern="1200">
        <a:solidFill>
          <a:schemeClr val="tx1"/>
        </a:solidFill>
        <a:latin typeface="+mn-lt"/>
        <a:ea typeface="+mn-ea"/>
        <a:cs typeface="+mn-cs"/>
      </a:defRPr>
    </a:lvl1pPr>
    <a:lvl2pPr marL="2327285" algn="l" defTabSz="4654570" rtl="0" eaLnBrk="1" latinLnBrk="0" hangingPunct="1">
      <a:defRPr sz="9200" kern="1200">
        <a:solidFill>
          <a:schemeClr val="tx1"/>
        </a:solidFill>
        <a:latin typeface="+mn-lt"/>
        <a:ea typeface="+mn-ea"/>
        <a:cs typeface="+mn-cs"/>
      </a:defRPr>
    </a:lvl2pPr>
    <a:lvl3pPr marL="4654570" algn="l" defTabSz="4654570" rtl="0" eaLnBrk="1" latinLnBrk="0" hangingPunct="1">
      <a:defRPr sz="9200" kern="1200">
        <a:solidFill>
          <a:schemeClr val="tx1"/>
        </a:solidFill>
        <a:latin typeface="+mn-lt"/>
        <a:ea typeface="+mn-ea"/>
        <a:cs typeface="+mn-cs"/>
      </a:defRPr>
    </a:lvl3pPr>
    <a:lvl4pPr marL="6981855" algn="l" defTabSz="4654570" rtl="0" eaLnBrk="1" latinLnBrk="0" hangingPunct="1">
      <a:defRPr sz="9200" kern="1200">
        <a:solidFill>
          <a:schemeClr val="tx1"/>
        </a:solidFill>
        <a:latin typeface="+mn-lt"/>
        <a:ea typeface="+mn-ea"/>
        <a:cs typeface="+mn-cs"/>
      </a:defRPr>
    </a:lvl4pPr>
    <a:lvl5pPr marL="9309141" algn="l" defTabSz="4654570" rtl="0" eaLnBrk="1" latinLnBrk="0" hangingPunct="1">
      <a:defRPr sz="9200" kern="1200">
        <a:solidFill>
          <a:schemeClr val="tx1"/>
        </a:solidFill>
        <a:latin typeface="+mn-lt"/>
        <a:ea typeface="+mn-ea"/>
        <a:cs typeface="+mn-cs"/>
      </a:defRPr>
    </a:lvl5pPr>
    <a:lvl6pPr marL="11636426" algn="l" defTabSz="4654570" rtl="0" eaLnBrk="1" latinLnBrk="0" hangingPunct="1">
      <a:defRPr sz="9200" kern="1200">
        <a:solidFill>
          <a:schemeClr val="tx1"/>
        </a:solidFill>
        <a:latin typeface="+mn-lt"/>
        <a:ea typeface="+mn-ea"/>
        <a:cs typeface="+mn-cs"/>
      </a:defRPr>
    </a:lvl6pPr>
    <a:lvl7pPr marL="13963711" algn="l" defTabSz="4654570" rtl="0" eaLnBrk="1" latinLnBrk="0" hangingPunct="1">
      <a:defRPr sz="9200" kern="1200">
        <a:solidFill>
          <a:schemeClr val="tx1"/>
        </a:solidFill>
        <a:latin typeface="+mn-lt"/>
        <a:ea typeface="+mn-ea"/>
        <a:cs typeface="+mn-cs"/>
      </a:defRPr>
    </a:lvl7pPr>
    <a:lvl8pPr marL="16290996" algn="l" defTabSz="4654570" rtl="0" eaLnBrk="1" latinLnBrk="0" hangingPunct="1">
      <a:defRPr sz="9200" kern="1200">
        <a:solidFill>
          <a:schemeClr val="tx1"/>
        </a:solidFill>
        <a:latin typeface="+mn-lt"/>
        <a:ea typeface="+mn-ea"/>
        <a:cs typeface="+mn-cs"/>
      </a:defRPr>
    </a:lvl8pPr>
    <a:lvl9pPr marL="18618281" algn="l" defTabSz="4654570" rtl="0" eaLnBrk="1" latinLnBrk="0" hangingPunct="1">
      <a:defRPr sz="9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26">
          <p15:clr>
            <a:srgbClr val="A4A3A4"/>
          </p15:clr>
        </p15:guide>
        <p15:guide id="2" pos="13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phia Andexlinger" initials="SA" lastIdx="0" clrIdx="0">
    <p:extLst>
      <p:ext uri="{19B8F6BF-5375-455C-9EA6-DF929625EA0E}">
        <p15:presenceInfo xmlns:p15="http://schemas.microsoft.com/office/powerpoint/2012/main" userId="48602f33bcb819f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39E"/>
    <a:srgbClr val="BE0000"/>
    <a:srgbClr val="C2D3DD"/>
    <a:srgbClr val="FFFFFF"/>
    <a:srgbClr val="D9E2E9"/>
    <a:srgbClr val="7EA3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298812-4121-4262-A601-F5689028F552}" v="72" dt="2019-07-30T11:46:41.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0" d="100"/>
          <a:sy n="30" d="100"/>
        </p:scale>
        <p:origin x="129" y="-1266"/>
      </p:cViewPr>
      <p:guideLst>
        <p:guide orient="horz" pos="9526"/>
        <p:guide pos="13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Andexlinger" userId="48602f33bcb819f3" providerId="LiveId" clId="{3C298812-4121-4262-A601-F5689028F552}"/>
    <pc:docChg chg="undo custSel modSld">
      <pc:chgData name="Sophia Andexlinger" userId="48602f33bcb819f3" providerId="LiveId" clId="{3C298812-4121-4262-A601-F5689028F552}" dt="2019-07-30T11:46:41.463" v="190" actId="1076"/>
      <pc:docMkLst>
        <pc:docMk/>
      </pc:docMkLst>
      <pc:sldChg chg="addSp delSp modSp addCm delCm">
        <pc:chgData name="Sophia Andexlinger" userId="48602f33bcb819f3" providerId="LiveId" clId="{3C298812-4121-4262-A601-F5689028F552}" dt="2019-07-30T11:46:41.463" v="190" actId="1076"/>
        <pc:sldMkLst>
          <pc:docMk/>
          <pc:sldMk cId="2271707692" sldId="256"/>
        </pc:sldMkLst>
        <pc:spChg chg="mod">
          <ac:chgData name="Sophia Andexlinger" userId="48602f33bcb819f3" providerId="LiveId" clId="{3C298812-4121-4262-A601-F5689028F552}" dt="2019-07-30T10:22:05.539" v="157" actId="20577"/>
          <ac:spMkLst>
            <pc:docMk/>
            <pc:sldMk cId="2271707692" sldId="256"/>
            <ac:spMk id="3" creationId="{7E6DBB78-C527-4D52-B65A-D1652FA4DEC3}"/>
          </ac:spMkLst>
        </pc:spChg>
        <pc:spChg chg="mod">
          <ac:chgData name="Sophia Andexlinger" userId="48602f33bcb819f3" providerId="LiveId" clId="{3C298812-4121-4262-A601-F5689028F552}" dt="2019-07-30T10:23:06.542" v="159" actId="1076"/>
          <ac:spMkLst>
            <pc:docMk/>
            <pc:sldMk cId="2271707692" sldId="256"/>
            <ac:spMk id="6" creationId="{00000000-0000-0000-0000-000000000000}"/>
          </ac:spMkLst>
        </pc:spChg>
        <pc:spChg chg="add del mod">
          <ac:chgData name="Sophia Andexlinger" userId="48602f33bcb819f3" providerId="LiveId" clId="{3C298812-4121-4262-A601-F5689028F552}" dt="2019-07-30T11:42:48.898" v="177" actId="478"/>
          <ac:spMkLst>
            <pc:docMk/>
            <pc:sldMk cId="2271707692" sldId="256"/>
            <ac:spMk id="11" creationId="{C98F76BE-D533-4508-B6A5-A284A66B0882}"/>
          </ac:spMkLst>
        </pc:spChg>
        <pc:spChg chg="add del mod">
          <ac:chgData name="Sophia Andexlinger" userId="48602f33bcb819f3" providerId="LiveId" clId="{3C298812-4121-4262-A601-F5689028F552}" dt="2019-07-30T11:44:40.630" v="185" actId="478"/>
          <ac:spMkLst>
            <pc:docMk/>
            <pc:sldMk cId="2271707692" sldId="256"/>
            <ac:spMk id="12" creationId="{F343A004-0AEB-4608-955F-6F2B7A866907}"/>
          </ac:spMkLst>
        </pc:spChg>
        <pc:spChg chg="mod">
          <ac:chgData name="Sophia Andexlinger" userId="48602f33bcb819f3" providerId="LiveId" clId="{3C298812-4121-4262-A601-F5689028F552}" dt="2019-07-30T10:06:52.908" v="27" actId="14100"/>
          <ac:spMkLst>
            <pc:docMk/>
            <pc:sldMk cId="2271707692" sldId="256"/>
            <ac:spMk id="17" creationId="{00000000-0000-0000-0000-000000000000}"/>
          </ac:spMkLst>
        </pc:spChg>
        <pc:spChg chg="mod">
          <ac:chgData name="Sophia Andexlinger" userId="48602f33bcb819f3" providerId="LiveId" clId="{3C298812-4121-4262-A601-F5689028F552}" dt="2019-07-30T10:20:02.138" v="142" actId="120"/>
          <ac:spMkLst>
            <pc:docMk/>
            <pc:sldMk cId="2271707692" sldId="256"/>
            <ac:spMk id="23" creationId="{00000000-0000-0000-0000-000000000000}"/>
          </ac:spMkLst>
        </pc:spChg>
        <pc:grpChg chg="add mod">
          <ac:chgData name="Sophia Andexlinger" userId="48602f33bcb819f3" providerId="LiveId" clId="{3C298812-4121-4262-A601-F5689028F552}" dt="2019-07-30T11:38:21.163" v="165" actId="164"/>
          <ac:grpSpMkLst>
            <pc:docMk/>
            <pc:sldMk cId="2271707692" sldId="256"/>
            <ac:grpSpMk id="8" creationId="{2FD752AD-477E-4311-871A-BED2ABA49FDD}"/>
          </ac:grpSpMkLst>
        </pc:grpChg>
        <pc:picChg chg="mod">
          <ac:chgData name="Sophia Andexlinger" userId="48602f33bcb819f3" providerId="LiveId" clId="{3C298812-4121-4262-A601-F5689028F552}" dt="2019-07-30T10:06:54.380" v="29" actId="14100"/>
          <ac:picMkLst>
            <pc:docMk/>
            <pc:sldMk cId="2271707692" sldId="256"/>
            <ac:picMk id="22" creationId="{00000000-0000-0000-0000-000000000000}"/>
          </ac:picMkLst>
        </pc:picChg>
        <pc:picChg chg="add mod">
          <ac:chgData name="Sophia Andexlinger" userId="48602f33bcb819f3" providerId="LiveId" clId="{3C298812-4121-4262-A601-F5689028F552}" dt="2019-07-30T11:45:34.621" v="188" actId="1076"/>
          <ac:picMkLst>
            <pc:docMk/>
            <pc:sldMk cId="2271707692" sldId="256"/>
            <ac:picMk id="24" creationId="{393CB0D9-B310-435B-9F78-F91A9FF64F1E}"/>
          </ac:picMkLst>
        </pc:picChg>
        <pc:picChg chg="mod">
          <ac:chgData name="Sophia Andexlinger" userId="48602f33bcb819f3" providerId="LiveId" clId="{3C298812-4121-4262-A601-F5689028F552}" dt="2019-07-30T11:46:41.463" v="190" actId="1076"/>
          <ac:picMkLst>
            <pc:docMk/>
            <pc:sldMk cId="2271707692" sldId="256"/>
            <ac:picMk id="1027" creationId="{00000000-0000-0000-0000-000000000000}"/>
          </ac:picMkLst>
        </pc:picChg>
        <pc:picChg chg="mod">
          <ac:chgData name="Sophia Andexlinger" userId="48602f33bcb819f3" providerId="LiveId" clId="{3C298812-4121-4262-A601-F5689028F552}" dt="2019-07-30T10:17:10.071" v="95" actId="14100"/>
          <ac:picMkLst>
            <pc:docMk/>
            <pc:sldMk cId="2271707692" sldId="256"/>
            <ac:picMk id="1028" creationId="{00000000-0000-0000-0000-000000000000}"/>
          </ac:picMkLst>
        </pc:picChg>
        <pc:cxnChg chg="add del mod">
          <ac:chgData name="Sophia Andexlinger" userId="48602f33bcb819f3" providerId="LiveId" clId="{3C298812-4121-4262-A601-F5689028F552}" dt="2019-07-30T11:41:18.608" v="175" actId="478"/>
          <ac:cxnSpMkLst>
            <pc:docMk/>
            <pc:sldMk cId="2271707692" sldId="256"/>
            <ac:cxnSpMk id="10" creationId="{802295BD-B27C-423F-BCA9-A1BE2D0292DC}"/>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86351" y="9395080"/>
            <a:ext cx="36111974" cy="6482744"/>
          </a:xfrm>
        </p:spPr>
        <p:txBody>
          <a:bodyPr/>
          <a:lstStyle/>
          <a:p>
            <a:r>
              <a:rPr lang="en-US"/>
              <a:t>Click to edit Master title style</a:t>
            </a:r>
            <a:endParaRPr lang="en-GB"/>
          </a:p>
        </p:txBody>
      </p:sp>
      <p:sp>
        <p:nvSpPr>
          <p:cNvPr id="3" name="Subtitle 2"/>
          <p:cNvSpPr>
            <a:spLocks noGrp="1"/>
          </p:cNvSpPr>
          <p:nvPr>
            <p:ph type="subTitle" idx="1"/>
          </p:nvPr>
        </p:nvSpPr>
        <p:spPr>
          <a:xfrm>
            <a:off x="6372701" y="17137962"/>
            <a:ext cx="29739273" cy="7728885"/>
          </a:xfrm>
        </p:spPr>
        <p:txBody>
          <a:bodyPr/>
          <a:lstStyle>
            <a:lvl1pPr marL="0" indent="0" algn="ctr">
              <a:buNone/>
              <a:defRPr>
                <a:solidFill>
                  <a:schemeClr val="tx1">
                    <a:tint val="75000"/>
                  </a:schemeClr>
                </a:solidFill>
              </a:defRPr>
            </a:lvl1pPr>
            <a:lvl2pPr marL="2327285" indent="0" algn="ctr">
              <a:buNone/>
              <a:defRPr>
                <a:solidFill>
                  <a:schemeClr val="tx1">
                    <a:tint val="75000"/>
                  </a:schemeClr>
                </a:solidFill>
              </a:defRPr>
            </a:lvl2pPr>
            <a:lvl3pPr marL="4654570" indent="0" algn="ctr">
              <a:buNone/>
              <a:defRPr>
                <a:solidFill>
                  <a:schemeClr val="tx1">
                    <a:tint val="75000"/>
                  </a:schemeClr>
                </a:solidFill>
              </a:defRPr>
            </a:lvl3pPr>
            <a:lvl4pPr marL="6981855" indent="0" algn="ctr">
              <a:buNone/>
              <a:defRPr>
                <a:solidFill>
                  <a:schemeClr val="tx1">
                    <a:tint val="75000"/>
                  </a:schemeClr>
                </a:solidFill>
              </a:defRPr>
            </a:lvl4pPr>
            <a:lvl5pPr marL="9309141" indent="0" algn="ctr">
              <a:buNone/>
              <a:defRPr>
                <a:solidFill>
                  <a:schemeClr val="tx1">
                    <a:tint val="75000"/>
                  </a:schemeClr>
                </a:solidFill>
              </a:defRPr>
            </a:lvl5pPr>
            <a:lvl6pPr marL="11636426" indent="0" algn="ctr">
              <a:buNone/>
              <a:defRPr>
                <a:solidFill>
                  <a:schemeClr val="tx1">
                    <a:tint val="75000"/>
                  </a:schemeClr>
                </a:solidFill>
              </a:defRPr>
            </a:lvl6pPr>
            <a:lvl7pPr marL="13963711" indent="0" algn="ctr">
              <a:buNone/>
              <a:defRPr>
                <a:solidFill>
                  <a:schemeClr val="tx1">
                    <a:tint val="75000"/>
                  </a:schemeClr>
                </a:solidFill>
              </a:defRPr>
            </a:lvl7pPr>
            <a:lvl8pPr marL="16290996" indent="0" algn="ctr">
              <a:buNone/>
              <a:defRPr>
                <a:solidFill>
                  <a:schemeClr val="tx1">
                    <a:tint val="75000"/>
                  </a:schemeClr>
                </a:solidFill>
              </a:defRPr>
            </a:lvl8pPr>
            <a:lvl9pPr marL="18618281"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30D29D-9BFB-4FA9-97BB-C8A2CBB893B6}" type="datetimeFigureOut">
              <a:rPr lang="en-GB" smtClean="0"/>
              <a:t>30/07/2019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3112230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0D29D-9BFB-4FA9-97BB-C8A2CBB893B6}" type="datetimeFigureOut">
              <a:rPr lang="en-GB" smtClean="0"/>
              <a:t>30/07/2019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3037349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801389" y="910103"/>
            <a:ext cx="9559052" cy="19350219"/>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124234" y="910103"/>
            <a:ext cx="27969078" cy="1935021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0D29D-9BFB-4FA9-97BB-C8A2CBB893B6}" type="datetimeFigureOut">
              <a:rPr lang="en-GB" smtClean="0"/>
              <a:t>30/07/2019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238231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0D29D-9BFB-4FA9-97BB-C8A2CBB893B6}" type="datetimeFigureOut">
              <a:rPr lang="en-GB" smtClean="0"/>
              <a:t>30/07/2019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401361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55996" y="19434231"/>
            <a:ext cx="36111974" cy="6006686"/>
          </a:xfrm>
        </p:spPr>
        <p:txBody>
          <a:bodyPr anchor="t"/>
          <a:lstStyle>
            <a:lvl1pPr algn="l">
              <a:defRPr sz="20400" b="1" cap="all"/>
            </a:lvl1pPr>
          </a:lstStyle>
          <a:p>
            <a:r>
              <a:rPr lang="en-US"/>
              <a:t>Click to edit Master title style</a:t>
            </a:r>
            <a:endParaRPr lang="en-GB"/>
          </a:p>
        </p:txBody>
      </p:sp>
      <p:sp>
        <p:nvSpPr>
          <p:cNvPr id="3" name="Text Placeholder 2"/>
          <p:cNvSpPr>
            <a:spLocks noGrp="1"/>
          </p:cNvSpPr>
          <p:nvPr>
            <p:ph type="body" idx="1"/>
          </p:nvPr>
        </p:nvSpPr>
        <p:spPr>
          <a:xfrm>
            <a:off x="3355996" y="12818471"/>
            <a:ext cx="36111974" cy="6615754"/>
          </a:xfrm>
        </p:spPr>
        <p:txBody>
          <a:bodyPr anchor="b"/>
          <a:lstStyle>
            <a:lvl1pPr marL="0" indent="0">
              <a:buNone/>
              <a:defRPr sz="10200">
                <a:solidFill>
                  <a:schemeClr val="tx1">
                    <a:tint val="75000"/>
                  </a:schemeClr>
                </a:solidFill>
              </a:defRPr>
            </a:lvl1pPr>
            <a:lvl2pPr marL="2327285" indent="0">
              <a:buNone/>
              <a:defRPr sz="9200">
                <a:solidFill>
                  <a:schemeClr val="tx1">
                    <a:tint val="75000"/>
                  </a:schemeClr>
                </a:solidFill>
              </a:defRPr>
            </a:lvl2pPr>
            <a:lvl3pPr marL="4654570" indent="0">
              <a:buNone/>
              <a:defRPr sz="8100">
                <a:solidFill>
                  <a:schemeClr val="tx1">
                    <a:tint val="75000"/>
                  </a:schemeClr>
                </a:solidFill>
              </a:defRPr>
            </a:lvl3pPr>
            <a:lvl4pPr marL="6981855" indent="0">
              <a:buNone/>
              <a:defRPr sz="7100">
                <a:solidFill>
                  <a:schemeClr val="tx1">
                    <a:tint val="75000"/>
                  </a:schemeClr>
                </a:solidFill>
              </a:defRPr>
            </a:lvl4pPr>
            <a:lvl5pPr marL="9309141" indent="0">
              <a:buNone/>
              <a:defRPr sz="7100">
                <a:solidFill>
                  <a:schemeClr val="tx1">
                    <a:tint val="75000"/>
                  </a:schemeClr>
                </a:solidFill>
              </a:defRPr>
            </a:lvl5pPr>
            <a:lvl6pPr marL="11636426" indent="0">
              <a:buNone/>
              <a:defRPr sz="7100">
                <a:solidFill>
                  <a:schemeClr val="tx1">
                    <a:tint val="75000"/>
                  </a:schemeClr>
                </a:solidFill>
              </a:defRPr>
            </a:lvl6pPr>
            <a:lvl7pPr marL="13963711" indent="0">
              <a:buNone/>
              <a:defRPr sz="7100">
                <a:solidFill>
                  <a:schemeClr val="tx1">
                    <a:tint val="75000"/>
                  </a:schemeClr>
                </a:solidFill>
              </a:defRPr>
            </a:lvl7pPr>
            <a:lvl8pPr marL="16290996" indent="0">
              <a:buNone/>
              <a:defRPr sz="7100">
                <a:solidFill>
                  <a:schemeClr val="tx1">
                    <a:tint val="75000"/>
                  </a:schemeClr>
                </a:solidFill>
              </a:defRPr>
            </a:lvl8pPr>
            <a:lvl9pPr marL="18618281" indent="0">
              <a:buNone/>
              <a:defRPr sz="7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30D29D-9BFB-4FA9-97BB-C8A2CBB893B6}" type="datetimeFigureOut">
              <a:rPr lang="en-GB" smtClean="0"/>
              <a:t>30/07/2019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317795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124234" y="5292609"/>
            <a:ext cx="18764065" cy="14967712"/>
          </a:xfrm>
        </p:spPr>
        <p:txBody>
          <a:bodyPr/>
          <a:lstStyle>
            <a:lvl1pPr>
              <a:defRPr sz="14300"/>
            </a:lvl1pPr>
            <a:lvl2pPr>
              <a:defRPr sz="12200"/>
            </a:lvl2pPr>
            <a:lvl3pPr>
              <a:defRPr sz="10200"/>
            </a:lvl3pPr>
            <a:lvl4pPr>
              <a:defRPr sz="9200"/>
            </a:lvl4pPr>
            <a:lvl5pPr>
              <a:defRPr sz="92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1596376" y="5292609"/>
            <a:ext cx="18764065" cy="14967712"/>
          </a:xfrm>
        </p:spPr>
        <p:txBody>
          <a:bodyPr/>
          <a:lstStyle>
            <a:lvl1pPr>
              <a:defRPr sz="14300"/>
            </a:lvl1pPr>
            <a:lvl2pPr>
              <a:defRPr sz="12200"/>
            </a:lvl2pPr>
            <a:lvl3pPr>
              <a:defRPr sz="10200"/>
            </a:lvl3pPr>
            <a:lvl4pPr>
              <a:defRPr sz="9200"/>
            </a:lvl4pPr>
            <a:lvl5pPr>
              <a:defRPr sz="92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30D29D-9BFB-4FA9-97BB-C8A2CBB893B6}" type="datetimeFigureOut">
              <a:rPr lang="en-GB" smtClean="0"/>
              <a:t>30/07/2019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105357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24234" y="1211144"/>
            <a:ext cx="38236208" cy="5040577"/>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124234" y="6769779"/>
            <a:ext cx="18771443" cy="2821324"/>
          </a:xfrm>
        </p:spPr>
        <p:txBody>
          <a:bodyPr anchor="b"/>
          <a:lstStyle>
            <a:lvl1pPr marL="0" indent="0">
              <a:buNone/>
              <a:defRPr sz="12200" b="1"/>
            </a:lvl1pPr>
            <a:lvl2pPr marL="2327285" indent="0">
              <a:buNone/>
              <a:defRPr sz="10200" b="1"/>
            </a:lvl2pPr>
            <a:lvl3pPr marL="4654570" indent="0">
              <a:buNone/>
              <a:defRPr sz="9200" b="1"/>
            </a:lvl3pPr>
            <a:lvl4pPr marL="6981855" indent="0">
              <a:buNone/>
              <a:defRPr sz="8100" b="1"/>
            </a:lvl4pPr>
            <a:lvl5pPr marL="9309141" indent="0">
              <a:buNone/>
              <a:defRPr sz="8100" b="1"/>
            </a:lvl5pPr>
            <a:lvl6pPr marL="11636426" indent="0">
              <a:buNone/>
              <a:defRPr sz="8100" b="1"/>
            </a:lvl6pPr>
            <a:lvl7pPr marL="13963711" indent="0">
              <a:buNone/>
              <a:defRPr sz="8100" b="1"/>
            </a:lvl7pPr>
            <a:lvl8pPr marL="16290996" indent="0">
              <a:buNone/>
              <a:defRPr sz="8100" b="1"/>
            </a:lvl8pPr>
            <a:lvl9pPr marL="18618281" indent="0">
              <a:buNone/>
              <a:defRPr sz="8100" b="1"/>
            </a:lvl9pPr>
          </a:lstStyle>
          <a:p>
            <a:pPr lvl="0"/>
            <a:r>
              <a:rPr lang="en-US"/>
              <a:t>Click to edit Master text styles</a:t>
            </a:r>
          </a:p>
        </p:txBody>
      </p:sp>
      <p:sp>
        <p:nvSpPr>
          <p:cNvPr id="4" name="Content Placeholder 3"/>
          <p:cNvSpPr>
            <a:spLocks noGrp="1"/>
          </p:cNvSpPr>
          <p:nvPr>
            <p:ph sz="half" idx="2"/>
          </p:nvPr>
        </p:nvSpPr>
        <p:spPr>
          <a:xfrm>
            <a:off x="2124234" y="9591097"/>
            <a:ext cx="18771443" cy="17424997"/>
          </a:xfrm>
        </p:spPr>
        <p:txBody>
          <a:bodyPr/>
          <a:lstStyle>
            <a:lvl1pPr>
              <a:defRPr sz="12200"/>
            </a:lvl1pPr>
            <a:lvl2pPr>
              <a:defRPr sz="10200"/>
            </a:lvl2pPr>
            <a:lvl3pPr>
              <a:defRPr sz="9200"/>
            </a:lvl3pPr>
            <a:lvl4pPr>
              <a:defRPr sz="8100"/>
            </a:lvl4pPr>
            <a:lvl5pPr>
              <a:defRPr sz="8100"/>
            </a:lvl5pPr>
            <a:lvl6pPr>
              <a:defRPr sz="8100"/>
            </a:lvl6pPr>
            <a:lvl7pPr>
              <a:defRPr sz="8100"/>
            </a:lvl7pPr>
            <a:lvl8pPr>
              <a:defRPr sz="8100"/>
            </a:lvl8pPr>
            <a:lvl9pPr>
              <a:defRPr sz="8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1581632" y="6769779"/>
            <a:ext cx="18778816" cy="2821324"/>
          </a:xfrm>
        </p:spPr>
        <p:txBody>
          <a:bodyPr anchor="b"/>
          <a:lstStyle>
            <a:lvl1pPr marL="0" indent="0">
              <a:buNone/>
              <a:defRPr sz="12200" b="1"/>
            </a:lvl1pPr>
            <a:lvl2pPr marL="2327285" indent="0">
              <a:buNone/>
              <a:defRPr sz="10200" b="1"/>
            </a:lvl2pPr>
            <a:lvl3pPr marL="4654570" indent="0">
              <a:buNone/>
              <a:defRPr sz="9200" b="1"/>
            </a:lvl3pPr>
            <a:lvl4pPr marL="6981855" indent="0">
              <a:buNone/>
              <a:defRPr sz="8100" b="1"/>
            </a:lvl4pPr>
            <a:lvl5pPr marL="9309141" indent="0">
              <a:buNone/>
              <a:defRPr sz="8100" b="1"/>
            </a:lvl5pPr>
            <a:lvl6pPr marL="11636426" indent="0">
              <a:buNone/>
              <a:defRPr sz="8100" b="1"/>
            </a:lvl6pPr>
            <a:lvl7pPr marL="13963711" indent="0">
              <a:buNone/>
              <a:defRPr sz="8100" b="1"/>
            </a:lvl7pPr>
            <a:lvl8pPr marL="16290996" indent="0">
              <a:buNone/>
              <a:defRPr sz="8100" b="1"/>
            </a:lvl8pPr>
            <a:lvl9pPr marL="18618281" indent="0">
              <a:buNone/>
              <a:defRPr sz="8100" b="1"/>
            </a:lvl9pPr>
          </a:lstStyle>
          <a:p>
            <a:pPr lvl="0"/>
            <a:r>
              <a:rPr lang="en-US"/>
              <a:t>Click to edit Master text styles</a:t>
            </a:r>
          </a:p>
        </p:txBody>
      </p:sp>
      <p:sp>
        <p:nvSpPr>
          <p:cNvPr id="6" name="Content Placeholder 5"/>
          <p:cNvSpPr>
            <a:spLocks noGrp="1"/>
          </p:cNvSpPr>
          <p:nvPr>
            <p:ph sz="quarter" idx="4"/>
          </p:nvPr>
        </p:nvSpPr>
        <p:spPr>
          <a:xfrm>
            <a:off x="21581632" y="9591097"/>
            <a:ext cx="18778816" cy="17424997"/>
          </a:xfrm>
        </p:spPr>
        <p:txBody>
          <a:bodyPr/>
          <a:lstStyle>
            <a:lvl1pPr>
              <a:defRPr sz="12200"/>
            </a:lvl1pPr>
            <a:lvl2pPr>
              <a:defRPr sz="10200"/>
            </a:lvl2pPr>
            <a:lvl3pPr>
              <a:defRPr sz="9200"/>
            </a:lvl3pPr>
            <a:lvl4pPr>
              <a:defRPr sz="8100"/>
            </a:lvl4pPr>
            <a:lvl5pPr>
              <a:defRPr sz="8100"/>
            </a:lvl5pPr>
            <a:lvl6pPr>
              <a:defRPr sz="8100"/>
            </a:lvl6pPr>
            <a:lvl7pPr>
              <a:defRPr sz="8100"/>
            </a:lvl7pPr>
            <a:lvl8pPr>
              <a:defRPr sz="8100"/>
            </a:lvl8pPr>
            <a:lvl9pPr>
              <a:defRPr sz="8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30D29D-9BFB-4FA9-97BB-C8A2CBB893B6}" type="datetimeFigureOut">
              <a:rPr lang="en-GB" smtClean="0"/>
              <a:t>30/07/2019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1307008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30D29D-9BFB-4FA9-97BB-C8A2CBB893B6}" type="datetimeFigureOut">
              <a:rPr lang="en-GB" smtClean="0"/>
              <a:t>30/07/2019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3661755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0D29D-9BFB-4FA9-97BB-C8A2CBB893B6}" type="datetimeFigureOut">
              <a:rPr lang="en-GB" smtClean="0"/>
              <a:t>30/07/2019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349564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24241" y="1204135"/>
            <a:ext cx="13977165" cy="5124590"/>
          </a:xfrm>
        </p:spPr>
        <p:txBody>
          <a:bodyPr anchor="b"/>
          <a:lstStyle>
            <a:lvl1pPr algn="l">
              <a:defRPr sz="10200" b="1"/>
            </a:lvl1pPr>
          </a:lstStyle>
          <a:p>
            <a:r>
              <a:rPr lang="en-US"/>
              <a:t>Click to edit Master title style</a:t>
            </a:r>
            <a:endParaRPr lang="en-GB"/>
          </a:p>
        </p:txBody>
      </p:sp>
      <p:sp>
        <p:nvSpPr>
          <p:cNvPr id="3" name="Content Placeholder 2"/>
          <p:cNvSpPr>
            <a:spLocks noGrp="1"/>
          </p:cNvSpPr>
          <p:nvPr>
            <p:ph idx="1"/>
          </p:nvPr>
        </p:nvSpPr>
        <p:spPr>
          <a:xfrm>
            <a:off x="16610328" y="1204144"/>
            <a:ext cx="23750113" cy="25811959"/>
          </a:xfrm>
        </p:spPr>
        <p:txBody>
          <a:bodyPr/>
          <a:lstStyle>
            <a:lvl1pPr>
              <a:defRPr sz="16300"/>
            </a:lvl1pPr>
            <a:lvl2pPr>
              <a:defRPr sz="14300"/>
            </a:lvl2pPr>
            <a:lvl3pPr>
              <a:defRPr sz="12200"/>
            </a:lvl3pPr>
            <a:lvl4pPr>
              <a:defRPr sz="10200"/>
            </a:lvl4pPr>
            <a:lvl5pPr>
              <a:defRPr sz="10200"/>
            </a:lvl5pPr>
            <a:lvl6pPr>
              <a:defRPr sz="10200"/>
            </a:lvl6pPr>
            <a:lvl7pPr>
              <a:defRPr sz="10200"/>
            </a:lvl7pPr>
            <a:lvl8pPr>
              <a:defRPr sz="10200"/>
            </a:lvl8pPr>
            <a:lvl9pPr>
              <a:defRPr sz="10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124241" y="6328733"/>
            <a:ext cx="13977165" cy="20687370"/>
          </a:xfrm>
        </p:spPr>
        <p:txBody>
          <a:bodyPr/>
          <a:lstStyle>
            <a:lvl1pPr marL="0" indent="0">
              <a:buNone/>
              <a:defRPr sz="7100"/>
            </a:lvl1pPr>
            <a:lvl2pPr marL="2327285" indent="0">
              <a:buNone/>
              <a:defRPr sz="6100"/>
            </a:lvl2pPr>
            <a:lvl3pPr marL="4654570" indent="0">
              <a:buNone/>
              <a:defRPr sz="5100"/>
            </a:lvl3pPr>
            <a:lvl4pPr marL="6981855" indent="0">
              <a:buNone/>
              <a:defRPr sz="4600"/>
            </a:lvl4pPr>
            <a:lvl5pPr marL="9309141" indent="0">
              <a:buNone/>
              <a:defRPr sz="4600"/>
            </a:lvl5pPr>
            <a:lvl6pPr marL="11636426" indent="0">
              <a:buNone/>
              <a:defRPr sz="4600"/>
            </a:lvl6pPr>
            <a:lvl7pPr marL="13963711" indent="0">
              <a:buNone/>
              <a:defRPr sz="4600"/>
            </a:lvl7pPr>
            <a:lvl8pPr marL="16290996" indent="0">
              <a:buNone/>
              <a:defRPr sz="4600"/>
            </a:lvl8pPr>
            <a:lvl9pPr marL="18618281" indent="0">
              <a:buNone/>
              <a:defRPr sz="4600"/>
            </a:lvl9pPr>
          </a:lstStyle>
          <a:p>
            <a:pPr lvl="0"/>
            <a:r>
              <a:rPr lang="en-US"/>
              <a:t>Click to edit Master text styles</a:t>
            </a:r>
          </a:p>
        </p:txBody>
      </p:sp>
      <p:sp>
        <p:nvSpPr>
          <p:cNvPr id="5" name="Date Placeholder 4"/>
          <p:cNvSpPr>
            <a:spLocks noGrp="1"/>
          </p:cNvSpPr>
          <p:nvPr>
            <p:ph type="dt" sz="half" idx="10"/>
          </p:nvPr>
        </p:nvSpPr>
        <p:spPr/>
        <p:txBody>
          <a:bodyPr/>
          <a:lstStyle/>
          <a:p>
            <a:fld id="{A830D29D-9BFB-4FA9-97BB-C8A2CBB893B6}" type="datetimeFigureOut">
              <a:rPr lang="en-GB" smtClean="0"/>
              <a:t>30/07/2019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1005456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27294" y="21170424"/>
            <a:ext cx="25490805" cy="2499291"/>
          </a:xfrm>
        </p:spPr>
        <p:txBody>
          <a:bodyPr anchor="b"/>
          <a:lstStyle>
            <a:lvl1pPr algn="l">
              <a:defRPr sz="10200" b="1"/>
            </a:lvl1pPr>
          </a:lstStyle>
          <a:p>
            <a:r>
              <a:rPr lang="en-US"/>
              <a:t>Click to edit Master title style</a:t>
            </a:r>
            <a:endParaRPr lang="en-GB"/>
          </a:p>
        </p:txBody>
      </p:sp>
      <p:sp>
        <p:nvSpPr>
          <p:cNvPr id="3" name="Picture Placeholder 2"/>
          <p:cNvSpPr>
            <a:spLocks noGrp="1"/>
          </p:cNvSpPr>
          <p:nvPr>
            <p:ph type="pic" idx="1"/>
          </p:nvPr>
        </p:nvSpPr>
        <p:spPr>
          <a:xfrm>
            <a:off x="8327294" y="2702308"/>
            <a:ext cx="25490805" cy="18146078"/>
          </a:xfrm>
        </p:spPr>
        <p:txBody>
          <a:bodyPr/>
          <a:lstStyle>
            <a:lvl1pPr marL="0" indent="0">
              <a:buNone/>
              <a:defRPr sz="16300"/>
            </a:lvl1pPr>
            <a:lvl2pPr marL="2327285" indent="0">
              <a:buNone/>
              <a:defRPr sz="14300"/>
            </a:lvl2pPr>
            <a:lvl3pPr marL="4654570" indent="0">
              <a:buNone/>
              <a:defRPr sz="12200"/>
            </a:lvl3pPr>
            <a:lvl4pPr marL="6981855" indent="0">
              <a:buNone/>
              <a:defRPr sz="10200"/>
            </a:lvl4pPr>
            <a:lvl5pPr marL="9309141" indent="0">
              <a:buNone/>
              <a:defRPr sz="10200"/>
            </a:lvl5pPr>
            <a:lvl6pPr marL="11636426" indent="0">
              <a:buNone/>
              <a:defRPr sz="10200"/>
            </a:lvl6pPr>
            <a:lvl7pPr marL="13963711" indent="0">
              <a:buNone/>
              <a:defRPr sz="10200"/>
            </a:lvl7pPr>
            <a:lvl8pPr marL="16290996" indent="0">
              <a:buNone/>
              <a:defRPr sz="10200"/>
            </a:lvl8pPr>
            <a:lvl9pPr marL="18618281" indent="0">
              <a:buNone/>
              <a:defRPr sz="10200"/>
            </a:lvl9pPr>
          </a:lstStyle>
          <a:p>
            <a:endParaRPr lang="en-GB"/>
          </a:p>
        </p:txBody>
      </p:sp>
      <p:sp>
        <p:nvSpPr>
          <p:cNvPr id="4" name="Text Placeholder 3"/>
          <p:cNvSpPr>
            <a:spLocks noGrp="1"/>
          </p:cNvSpPr>
          <p:nvPr>
            <p:ph type="body" sz="half" idx="2"/>
          </p:nvPr>
        </p:nvSpPr>
        <p:spPr>
          <a:xfrm>
            <a:off x="8327294" y="23669713"/>
            <a:ext cx="25490805" cy="3549407"/>
          </a:xfrm>
        </p:spPr>
        <p:txBody>
          <a:bodyPr/>
          <a:lstStyle>
            <a:lvl1pPr marL="0" indent="0">
              <a:buNone/>
              <a:defRPr sz="7100"/>
            </a:lvl1pPr>
            <a:lvl2pPr marL="2327285" indent="0">
              <a:buNone/>
              <a:defRPr sz="6100"/>
            </a:lvl2pPr>
            <a:lvl3pPr marL="4654570" indent="0">
              <a:buNone/>
              <a:defRPr sz="5100"/>
            </a:lvl3pPr>
            <a:lvl4pPr marL="6981855" indent="0">
              <a:buNone/>
              <a:defRPr sz="4600"/>
            </a:lvl4pPr>
            <a:lvl5pPr marL="9309141" indent="0">
              <a:buNone/>
              <a:defRPr sz="4600"/>
            </a:lvl5pPr>
            <a:lvl6pPr marL="11636426" indent="0">
              <a:buNone/>
              <a:defRPr sz="4600"/>
            </a:lvl6pPr>
            <a:lvl7pPr marL="13963711" indent="0">
              <a:buNone/>
              <a:defRPr sz="4600"/>
            </a:lvl7pPr>
            <a:lvl8pPr marL="16290996" indent="0">
              <a:buNone/>
              <a:defRPr sz="4600"/>
            </a:lvl8pPr>
            <a:lvl9pPr marL="18618281" indent="0">
              <a:buNone/>
              <a:defRPr sz="4600"/>
            </a:lvl9pPr>
          </a:lstStyle>
          <a:p>
            <a:pPr lvl="0"/>
            <a:r>
              <a:rPr lang="en-US"/>
              <a:t>Click to edit Master text styles</a:t>
            </a:r>
          </a:p>
        </p:txBody>
      </p:sp>
      <p:sp>
        <p:nvSpPr>
          <p:cNvPr id="5" name="Date Placeholder 4"/>
          <p:cNvSpPr>
            <a:spLocks noGrp="1"/>
          </p:cNvSpPr>
          <p:nvPr>
            <p:ph type="dt" sz="half" idx="10"/>
          </p:nvPr>
        </p:nvSpPr>
        <p:spPr/>
        <p:txBody>
          <a:bodyPr/>
          <a:lstStyle/>
          <a:p>
            <a:fld id="{A830D29D-9BFB-4FA9-97BB-C8A2CBB893B6}" type="datetimeFigureOut">
              <a:rPr lang="en-GB" smtClean="0"/>
              <a:t>30/07/2019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BBD1CB-BD60-44FD-BAAA-6A638646C2E6}" type="slidenum">
              <a:rPr lang="en-GB" smtClean="0"/>
              <a:t>‹Nr.›</a:t>
            </a:fld>
            <a:endParaRPr lang="en-GB"/>
          </a:p>
        </p:txBody>
      </p:sp>
    </p:spTree>
    <p:extLst>
      <p:ext uri="{BB962C8B-B14F-4D97-AF65-F5344CB8AC3E}">
        <p14:creationId xmlns:p14="http://schemas.microsoft.com/office/powerpoint/2010/main" val="195205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4234" y="1211144"/>
            <a:ext cx="38236208" cy="5040577"/>
          </a:xfrm>
          <a:prstGeom prst="rect">
            <a:avLst/>
          </a:prstGeom>
        </p:spPr>
        <p:txBody>
          <a:bodyPr vert="horz" lIns="465457" tIns="232729" rIns="465457" bIns="23272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124234" y="7056814"/>
            <a:ext cx="38236208" cy="19959286"/>
          </a:xfrm>
          <a:prstGeom prst="rect">
            <a:avLst/>
          </a:prstGeom>
        </p:spPr>
        <p:txBody>
          <a:bodyPr vert="horz" lIns="465457" tIns="232729" rIns="465457" bIns="2327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124234" y="28031213"/>
            <a:ext cx="9913091" cy="1610186"/>
          </a:xfrm>
          <a:prstGeom prst="rect">
            <a:avLst/>
          </a:prstGeom>
        </p:spPr>
        <p:txBody>
          <a:bodyPr vert="horz" lIns="465457" tIns="232729" rIns="465457" bIns="232729" rtlCol="0" anchor="ctr"/>
          <a:lstStyle>
            <a:lvl1pPr algn="l">
              <a:defRPr sz="6100">
                <a:solidFill>
                  <a:schemeClr val="tx1">
                    <a:tint val="75000"/>
                  </a:schemeClr>
                </a:solidFill>
              </a:defRPr>
            </a:lvl1pPr>
          </a:lstStyle>
          <a:p>
            <a:fld id="{A830D29D-9BFB-4FA9-97BB-C8A2CBB893B6}" type="datetimeFigureOut">
              <a:rPr lang="en-GB" smtClean="0"/>
              <a:t>30/07/2019</a:t>
            </a:fld>
            <a:endParaRPr lang="en-GB"/>
          </a:p>
        </p:txBody>
      </p:sp>
      <p:sp>
        <p:nvSpPr>
          <p:cNvPr id="5" name="Footer Placeholder 4"/>
          <p:cNvSpPr>
            <a:spLocks noGrp="1"/>
          </p:cNvSpPr>
          <p:nvPr>
            <p:ph type="ftr" sz="quarter" idx="3"/>
          </p:nvPr>
        </p:nvSpPr>
        <p:spPr>
          <a:xfrm>
            <a:off x="14515598" y="28031213"/>
            <a:ext cx="13453480" cy="1610186"/>
          </a:xfrm>
          <a:prstGeom prst="rect">
            <a:avLst/>
          </a:prstGeom>
        </p:spPr>
        <p:txBody>
          <a:bodyPr vert="horz" lIns="465457" tIns="232729" rIns="465457" bIns="232729" rtlCol="0" anchor="ctr"/>
          <a:lstStyle>
            <a:lvl1pPr algn="ctr">
              <a:defRPr sz="61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447350" y="28031213"/>
            <a:ext cx="9913091" cy="1610186"/>
          </a:xfrm>
          <a:prstGeom prst="rect">
            <a:avLst/>
          </a:prstGeom>
        </p:spPr>
        <p:txBody>
          <a:bodyPr vert="horz" lIns="465457" tIns="232729" rIns="465457" bIns="232729" rtlCol="0" anchor="ctr"/>
          <a:lstStyle>
            <a:lvl1pPr algn="r">
              <a:defRPr sz="6100">
                <a:solidFill>
                  <a:schemeClr val="tx1">
                    <a:tint val="75000"/>
                  </a:schemeClr>
                </a:solidFill>
              </a:defRPr>
            </a:lvl1pPr>
          </a:lstStyle>
          <a:p>
            <a:fld id="{F6BBD1CB-BD60-44FD-BAAA-6A638646C2E6}" type="slidenum">
              <a:rPr lang="en-GB" smtClean="0"/>
              <a:t>‹Nr.›</a:t>
            </a:fld>
            <a:endParaRPr lang="en-GB"/>
          </a:p>
        </p:txBody>
      </p:sp>
    </p:spTree>
    <p:extLst>
      <p:ext uri="{BB962C8B-B14F-4D97-AF65-F5344CB8AC3E}">
        <p14:creationId xmlns:p14="http://schemas.microsoft.com/office/powerpoint/2010/main" val="1024040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654570" rtl="0" eaLnBrk="1" latinLnBrk="0" hangingPunct="1">
        <a:spcBef>
          <a:spcPct val="0"/>
        </a:spcBef>
        <a:buNone/>
        <a:defRPr sz="22400" kern="1200">
          <a:solidFill>
            <a:schemeClr val="tx1"/>
          </a:solidFill>
          <a:latin typeface="+mj-lt"/>
          <a:ea typeface="+mj-ea"/>
          <a:cs typeface="+mj-cs"/>
        </a:defRPr>
      </a:lvl1pPr>
    </p:titleStyle>
    <p:bodyStyle>
      <a:lvl1pPr marL="1745464" indent="-1745464" algn="l" defTabSz="4654570" rtl="0" eaLnBrk="1" latinLnBrk="0" hangingPunct="1">
        <a:spcBef>
          <a:spcPct val="20000"/>
        </a:spcBef>
        <a:buFont typeface="Arial" panose="020B0604020202020204" pitchFamily="34" charset="0"/>
        <a:buChar char="•"/>
        <a:defRPr sz="16300" kern="1200">
          <a:solidFill>
            <a:schemeClr val="tx1"/>
          </a:solidFill>
          <a:latin typeface="+mn-lt"/>
          <a:ea typeface="+mn-ea"/>
          <a:cs typeface="+mn-cs"/>
        </a:defRPr>
      </a:lvl1pPr>
      <a:lvl2pPr marL="3781838" indent="-1454553" algn="l" defTabSz="4654570" rtl="0" eaLnBrk="1" latinLnBrk="0" hangingPunct="1">
        <a:spcBef>
          <a:spcPct val="20000"/>
        </a:spcBef>
        <a:buFont typeface="Arial" panose="020B0604020202020204" pitchFamily="34" charset="0"/>
        <a:buChar char="–"/>
        <a:defRPr sz="14300" kern="1200">
          <a:solidFill>
            <a:schemeClr val="tx1"/>
          </a:solidFill>
          <a:latin typeface="+mn-lt"/>
          <a:ea typeface="+mn-ea"/>
          <a:cs typeface="+mn-cs"/>
        </a:defRPr>
      </a:lvl2pPr>
      <a:lvl3pPr marL="5818213" indent="-1163643" algn="l" defTabSz="4654570" rtl="0" eaLnBrk="1" latinLnBrk="0" hangingPunct="1">
        <a:spcBef>
          <a:spcPct val="20000"/>
        </a:spcBef>
        <a:buFont typeface="Arial" panose="020B0604020202020204" pitchFamily="34" charset="0"/>
        <a:buChar char="•"/>
        <a:defRPr sz="12200" kern="1200">
          <a:solidFill>
            <a:schemeClr val="tx1"/>
          </a:solidFill>
          <a:latin typeface="+mn-lt"/>
          <a:ea typeface="+mn-ea"/>
          <a:cs typeface="+mn-cs"/>
        </a:defRPr>
      </a:lvl3pPr>
      <a:lvl4pPr marL="8145498" indent="-1163643" algn="l" defTabSz="4654570" rtl="0" eaLnBrk="1" latinLnBrk="0" hangingPunct="1">
        <a:spcBef>
          <a:spcPct val="20000"/>
        </a:spcBef>
        <a:buFont typeface="Arial" panose="020B0604020202020204" pitchFamily="34" charset="0"/>
        <a:buChar char="–"/>
        <a:defRPr sz="10200" kern="1200">
          <a:solidFill>
            <a:schemeClr val="tx1"/>
          </a:solidFill>
          <a:latin typeface="+mn-lt"/>
          <a:ea typeface="+mn-ea"/>
          <a:cs typeface="+mn-cs"/>
        </a:defRPr>
      </a:lvl4pPr>
      <a:lvl5pPr marL="10472783" indent="-1163643" algn="l" defTabSz="4654570" rtl="0" eaLnBrk="1" latinLnBrk="0" hangingPunct="1">
        <a:spcBef>
          <a:spcPct val="20000"/>
        </a:spcBef>
        <a:buFont typeface="Arial" panose="020B0604020202020204" pitchFamily="34" charset="0"/>
        <a:buChar char="»"/>
        <a:defRPr sz="10200" kern="1200">
          <a:solidFill>
            <a:schemeClr val="tx1"/>
          </a:solidFill>
          <a:latin typeface="+mn-lt"/>
          <a:ea typeface="+mn-ea"/>
          <a:cs typeface="+mn-cs"/>
        </a:defRPr>
      </a:lvl5pPr>
      <a:lvl6pPr marL="12800068" indent="-1163643" algn="l" defTabSz="4654570" rtl="0" eaLnBrk="1" latinLnBrk="0" hangingPunct="1">
        <a:spcBef>
          <a:spcPct val="20000"/>
        </a:spcBef>
        <a:buFont typeface="Arial" panose="020B0604020202020204" pitchFamily="34" charset="0"/>
        <a:buChar char="•"/>
        <a:defRPr sz="10200" kern="1200">
          <a:solidFill>
            <a:schemeClr val="tx1"/>
          </a:solidFill>
          <a:latin typeface="+mn-lt"/>
          <a:ea typeface="+mn-ea"/>
          <a:cs typeface="+mn-cs"/>
        </a:defRPr>
      </a:lvl6pPr>
      <a:lvl7pPr marL="15127354" indent="-1163643" algn="l" defTabSz="4654570" rtl="0" eaLnBrk="1" latinLnBrk="0" hangingPunct="1">
        <a:spcBef>
          <a:spcPct val="20000"/>
        </a:spcBef>
        <a:buFont typeface="Arial" panose="020B0604020202020204" pitchFamily="34" charset="0"/>
        <a:buChar char="•"/>
        <a:defRPr sz="10200" kern="1200">
          <a:solidFill>
            <a:schemeClr val="tx1"/>
          </a:solidFill>
          <a:latin typeface="+mn-lt"/>
          <a:ea typeface="+mn-ea"/>
          <a:cs typeface="+mn-cs"/>
        </a:defRPr>
      </a:lvl7pPr>
      <a:lvl8pPr marL="17454639" indent="-1163643" algn="l" defTabSz="4654570" rtl="0" eaLnBrk="1" latinLnBrk="0" hangingPunct="1">
        <a:spcBef>
          <a:spcPct val="20000"/>
        </a:spcBef>
        <a:buFont typeface="Arial" panose="020B0604020202020204" pitchFamily="34" charset="0"/>
        <a:buChar char="•"/>
        <a:defRPr sz="10200" kern="1200">
          <a:solidFill>
            <a:schemeClr val="tx1"/>
          </a:solidFill>
          <a:latin typeface="+mn-lt"/>
          <a:ea typeface="+mn-ea"/>
          <a:cs typeface="+mn-cs"/>
        </a:defRPr>
      </a:lvl8pPr>
      <a:lvl9pPr marL="19781924" indent="-1163643" algn="l" defTabSz="4654570" rtl="0" eaLnBrk="1" latinLnBrk="0" hangingPunct="1">
        <a:spcBef>
          <a:spcPct val="20000"/>
        </a:spcBef>
        <a:buFont typeface="Arial" panose="020B0604020202020204" pitchFamily="34" charset="0"/>
        <a:buChar char="•"/>
        <a:defRPr sz="10200" kern="1200">
          <a:solidFill>
            <a:schemeClr val="tx1"/>
          </a:solidFill>
          <a:latin typeface="+mn-lt"/>
          <a:ea typeface="+mn-ea"/>
          <a:cs typeface="+mn-cs"/>
        </a:defRPr>
      </a:lvl9pPr>
    </p:bodyStyle>
    <p:otherStyle>
      <a:defPPr>
        <a:defRPr lang="en-US"/>
      </a:defPPr>
      <a:lvl1pPr marL="0" algn="l" defTabSz="4654570" rtl="0" eaLnBrk="1" latinLnBrk="0" hangingPunct="1">
        <a:defRPr sz="9200" kern="1200">
          <a:solidFill>
            <a:schemeClr val="tx1"/>
          </a:solidFill>
          <a:latin typeface="+mn-lt"/>
          <a:ea typeface="+mn-ea"/>
          <a:cs typeface="+mn-cs"/>
        </a:defRPr>
      </a:lvl1pPr>
      <a:lvl2pPr marL="2327285" algn="l" defTabSz="4654570" rtl="0" eaLnBrk="1" latinLnBrk="0" hangingPunct="1">
        <a:defRPr sz="9200" kern="1200">
          <a:solidFill>
            <a:schemeClr val="tx1"/>
          </a:solidFill>
          <a:latin typeface="+mn-lt"/>
          <a:ea typeface="+mn-ea"/>
          <a:cs typeface="+mn-cs"/>
        </a:defRPr>
      </a:lvl2pPr>
      <a:lvl3pPr marL="4654570" algn="l" defTabSz="4654570" rtl="0" eaLnBrk="1" latinLnBrk="0" hangingPunct="1">
        <a:defRPr sz="9200" kern="1200">
          <a:solidFill>
            <a:schemeClr val="tx1"/>
          </a:solidFill>
          <a:latin typeface="+mn-lt"/>
          <a:ea typeface="+mn-ea"/>
          <a:cs typeface="+mn-cs"/>
        </a:defRPr>
      </a:lvl3pPr>
      <a:lvl4pPr marL="6981855" algn="l" defTabSz="4654570" rtl="0" eaLnBrk="1" latinLnBrk="0" hangingPunct="1">
        <a:defRPr sz="9200" kern="1200">
          <a:solidFill>
            <a:schemeClr val="tx1"/>
          </a:solidFill>
          <a:latin typeface="+mn-lt"/>
          <a:ea typeface="+mn-ea"/>
          <a:cs typeface="+mn-cs"/>
        </a:defRPr>
      </a:lvl4pPr>
      <a:lvl5pPr marL="9309141" algn="l" defTabSz="4654570" rtl="0" eaLnBrk="1" latinLnBrk="0" hangingPunct="1">
        <a:defRPr sz="9200" kern="1200">
          <a:solidFill>
            <a:schemeClr val="tx1"/>
          </a:solidFill>
          <a:latin typeface="+mn-lt"/>
          <a:ea typeface="+mn-ea"/>
          <a:cs typeface="+mn-cs"/>
        </a:defRPr>
      </a:lvl5pPr>
      <a:lvl6pPr marL="11636426" algn="l" defTabSz="4654570" rtl="0" eaLnBrk="1" latinLnBrk="0" hangingPunct="1">
        <a:defRPr sz="9200" kern="1200">
          <a:solidFill>
            <a:schemeClr val="tx1"/>
          </a:solidFill>
          <a:latin typeface="+mn-lt"/>
          <a:ea typeface="+mn-ea"/>
          <a:cs typeface="+mn-cs"/>
        </a:defRPr>
      </a:lvl6pPr>
      <a:lvl7pPr marL="13963711" algn="l" defTabSz="4654570" rtl="0" eaLnBrk="1" latinLnBrk="0" hangingPunct="1">
        <a:defRPr sz="9200" kern="1200">
          <a:solidFill>
            <a:schemeClr val="tx1"/>
          </a:solidFill>
          <a:latin typeface="+mn-lt"/>
          <a:ea typeface="+mn-ea"/>
          <a:cs typeface="+mn-cs"/>
        </a:defRPr>
      </a:lvl7pPr>
      <a:lvl8pPr marL="16290996" algn="l" defTabSz="4654570" rtl="0" eaLnBrk="1" latinLnBrk="0" hangingPunct="1">
        <a:defRPr sz="9200" kern="1200">
          <a:solidFill>
            <a:schemeClr val="tx1"/>
          </a:solidFill>
          <a:latin typeface="+mn-lt"/>
          <a:ea typeface="+mn-ea"/>
          <a:cs typeface="+mn-cs"/>
        </a:defRPr>
      </a:lvl8pPr>
      <a:lvl9pPr marL="18618281" algn="l" defTabSz="4654570" rtl="0" eaLnBrk="1" latinLnBrk="0" hangingPunct="1">
        <a:defRPr sz="9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052" y="3198115"/>
            <a:ext cx="41116568" cy="3168000"/>
          </a:xfrm>
        </p:spPr>
        <p:txBody>
          <a:bodyPr>
            <a:noAutofit/>
          </a:bodyPr>
          <a:lstStyle/>
          <a:p>
            <a:r>
              <a:rPr lang="en-US" sz="9600" b="1" dirty="0">
                <a:solidFill>
                  <a:srgbClr val="41839E"/>
                </a:solidFill>
              </a:rPr>
              <a:t>Validation of the SCORE O.P. for prediction of cardiovascular disease mortality in a large population of elderly individuals</a:t>
            </a:r>
            <a:endParaRPr lang="en-GB" sz="9600" dirty="0">
              <a:solidFill>
                <a:srgbClr val="41839E"/>
              </a:solidFill>
            </a:endParaRPr>
          </a:p>
        </p:txBody>
      </p:sp>
      <p:sp>
        <p:nvSpPr>
          <p:cNvPr id="18" name="Text Box 538"/>
          <p:cNvSpPr txBox="1">
            <a:spLocks noChangeArrowheads="1"/>
          </p:cNvSpPr>
          <p:nvPr/>
        </p:nvSpPr>
        <p:spPr bwMode="auto">
          <a:xfrm>
            <a:off x="944893" y="10068476"/>
            <a:ext cx="13221515" cy="15206383"/>
          </a:xfrm>
          <a:prstGeom prst="rect">
            <a:avLst/>
          </a:prstGeom>
          <a:solidFill>
            <a:srgbClr val="DFE9ED"/>
          </a:solidFill>
          <a:ln w="9525">
            <a:noFill/>
            <a:miter lim="800000"/>
            <a:headEnd/>
            <a:tailEnd/>
          </a:ln>
        </p:spPr>
        <p:txBody>
          <a:bodyPr lIns="81086" tIns="40545" rIns="81086" bIns="40545"/>
          <a:lstStyle/>
          <a:p>
            <a:r>
              <a:rPr lang="en-US" sz="4200" b="1" dirty="0">
                <a:solidFill>
                  <a:srgbClr val="41839E"/>
                </a:solidFill>
                <a:latin typeface="Helvetica" charset="0"/>
              </a:rPr>
              <a:t>Background</a:t>
            </a:r>
          </a:p>
          <a:p>
            <a:endParaRPr lang="en-US" sz="2000" b="1" dirty="0">
              <a:solidFill>
                <a:srgbClr val="000000"/>
              </a:solidFill>
              <a:latin typeface="Helvetica" charset="0"/>
            </a:endParaRPr>
          </a:p>
          <a:p>
            <a:pPr algn="just"/>
            <a:r>
              <a:rPr lang="en-US" sz="3600" dirty="0">
                <a:solidFill>
                  <a:srgbClr val="000000"/>
                </a:solidFill>
                <a:latin typeface="Helvetica" charset="0"/>
              </a:rPr>
              <a:t>Estimation of absolute cardiovascular risk in apparently healthy individuals, using SCORE (Systematic </a:t>
            </a:r>
            <a:r>
              <a:rPr lang="en-US" sz="3600" dirty="0" err="1">
                <a:solidFill>
                  <a:srgbClr val="000000"/>
                </a:solidFill>
                <a:latin typeface="Helvetica" charset="0"/>
              </a:rPr>
              <a:t>COronary</a:t>
            </a:r>
            <a:r>
              <a:rPr lang="en-US" sz="3600" dirty="0">
                <a:solidFill>
                  <a:srgbClr val="000000"/>
                </a:solidFill>
                <a:latin typeface="Helvetica" charset="0"/>
              </a:rPr>
              <a:t> Risk Evaluation) is recommended by the ESC guidelines on cardiovascular disease (CVD) prevention in clinical practice. Recently, the SCORE system has been extended by the SCORE O.P. (older people) aiming to improve estimates of cardiovascular risk specifically in older persons (65 years and older).</a:t>
            </a:r>
          </a:p>
          <a:p>
            <a:endParaRPr lang="de-DE" sz="3600" dirty="0">
              <a:solidFill>
                <a:srgbClr val="000000"/>
              </a:solidFill>
              <a:latin typeface="Helvetica" charset="0"/>
            </a:endParaRPr>
          </a:p>
          <a:p>
            <a:r>
              <a:rPr lang="en-US" sz="4200" b="1" dirty="0">
                <a:solidFill>
                  <a:srgbClr val="41839E"/>
                </a:solidFill>
                <a:latin typeface="Helvetica" charset="0"/>
              </a:rPr>
              <a:t>Purpose</a:t>
            </a:r>
          </a:p>
          <a:p>
            <a:endParaRPr lang="en-US" sz="2000" dirty="0">
              <a:solidFill>
                <a:srgbClr val="000000"/>
              </a:solidFill>
              <a:latin typeface="Helvetica" charset="0"/>
            </a:endParaRPr>
          </a:p>
          <a:p>
            <a:pPr algn="just"/>
            <a:r>
              <a:rPr lang="en-US" sz="3600" dirty="0">
                <a:solidFill>
                  <a:srgbClr val="000000"/>
                </a:solidFill>
                <a:latin typeface="Helvetica" charset="0"/>
              </a:rPr>
              <a:t>The aim of this study was to validate the SCORE O.P. in an Austrian population of 34,909 healthy individuals aged between 65 and 80 years who were prospectively followed up for a minimum of 10 years. </a:t>
            </a:r>
            <a:endParaRPr lang="de-DE" sz="3600" dirty="0">
              <a:solidFill>
                <a:srgbClr val="000000"/>
              </a:solidFill>
              <a:latin typeface="Helvetica" charset="0"/>
            </a:endParaRPr>
          </a:p>
          <a:p>
            <a:pPr defTabSz="914400" eaLnBrk="0" fontAlgn="base" hangingPunct="0">
              <a:spcBef>
                <a:spcPct val="0"/>
              </a:spcBef>
              <a:spcAft>
                <a:spcPct val="0"/>
              </a:spcAft>
            </a:pPr>
            <a:endParaRPr lang="en-GB" sz="3600" dirty="0">
              <a:solidFill>
                <a:srgbClr val="000000"/>
              </a:solidFill>
              <a:latin typeface="Helvetica" charset="0"/>
            </a:endParaRPr>
          </a:p>
          <a:p>
            <a:pPr defTabSz="914400" eaLnBrk="0" fontAlgn="base" hangingPunct="0">
              <a:spcBef>
                <a:spcPct val="0"/>
              </a:spcBef>
              <a:spcAft>
                <a:spcPct val="0"/>
              </a:spcAft>
            </a:pPr>
            <a:r>
              <a:rPr lang="de-AT" sz="4200" b="1" dirty="0" err="1">
                <a:solidFill>
                  <a:srgbClr val="41839E"/>
                </a:solidFill>
                <a:latin typeface="Helvetica" charset="0"/>
                <a:cs typeface="Mangal" pitchFamily="2"/>
              </a:rPr>
              <a:t>Methods</a:t>
            </a:r>
            <a:endParaRPr lang="de-AT" sz="4200" b="1" dirty="0">
              <a:solidFill>
                <a:srgbClr val="41839E"/>
              </a:solidFill>
              <a:latin typeface="Helvetica" charset="0"/>
              <a:cs typeface="Mangal" pitchFamily="2"/>
            </a:endParaRPr>
          </a:p>
          <a:p>
            <a:pPr defTabSz="914400" eaLnBrk="0" fontAlgn="base" hangingPunct="0">
              <a:spcBef>
                <a:spcPct val="0"/>
              </a:spcBef>
              <a:spcAft>
                <a:spcPct val="0"/>
              </a:spcAft>
            </a:pPr>
            <a:endParaRPr lang="de-AT" sz="2000" dirty="0">
              <a:solidFill>
                <a:srgbClr val="000000"/>
              </a:solidFill>
              <a:latin typeface="Helvetica" charset="0"/>
              <a:cs typeface="Mangal" pitchFamily="2"/>
            </a:endParaRPr>
          </a:p>
          <a:p>
            <a:pPr algn="just" defTabSz="914400" eaLnBrk="0" fontAlgn="base" hangingPunct="0">
              <a:spcBef>
                <a:spcPct val="0"/>
              </a:spcBef>
              <a:spcAft>
                <a:spcPct val="0"/>
              </a:spcAft>
            </a:pPr>
            <a:r>
              <a:rPr lang="en-US" sz="3600" dirty="0">
                <a:solidFill>
                  <a:srgbClr val="000000"/>
                </a:solidFill>
                <a:latin typeface="Helvetica" charset="0"/>
                <a:cs typeface="Mangal" pitchFamily="2"/>
              </a:rPr>
              <a:t>Predicted fatal CVD and coronary heart disease (CHD) event rates within 10 years were calculated using the ‘SCORE O.P. risk function for low risk regions’ and compared to the actually observed rates, thereby assessing calibration. In addition, predicted probabilities were plotted against observed mortality by deciles of predicted risk. Regarding discrimination, receiver operating characteristics (ROC) analysis and corresponding c-statistics were used.  </a:t>
            </a:r>
            <a:endParaRPr lang="de-DE" sz="3600" dirty="0">
              <a:solidFill>
                <a:srgbClr val="000000"/>
              </a:solidFill>
              <a:latin typeface="Helvetica" charset="0"/>
              <a:cs typeface="Mangal" pitchFamily="2"/>
            </a:endParaRPr>
          </a:p>
        </p:txBody>
      </p:sp>
      <p:sp>
        <p:nvSpPr>
          <p:cNvPr id="19" name="Text Box 14"/>
          <p:cNvSpPr txBox="1">
            <a:spLocks noChangeArrowheads="1"/>
          </p:cNvSpPr>
          <p:nvPr/>
        </p:nvSpPr>
        <p:spPr bwMode="auto">
          <a:xfrm>
            <a:off x="936081" y="6639523"/>
            <a:ext cx="40612512" cy="2851871"/>
          </a:xfrm>
          <a:prstGeom prst="rect">
            <a:avLst/>
          </a:prstGeom>
          <a:noFill/>
          <a:ln w="9525">
            <a:noFill/>
            <a:miter lim="800000"/>
            <a:headEnd/>
            <a:tailEnd/>
          </a:ln>
        </p:spPr>
        <p:txBody>
          <a:bodyPr wrap="square" lIns="81086" tIns="40545" rIns="81086" bIns="40545">
            <a:spAutoFit/>
          </a:bodyPr>
          <a:lstStyle/>
          <a:p>
            <a:pPr algn="ctr" defTabSz="914400" eaLnBrk="0" fontAlgn="base" hangingPunct="0">
              <a:spcBef>
                <a:spcPct val="0"/>
              </a:spcBef>
              <a:spcAft>
                <a:spcPct val="0"/>
              </a:spcAft>
            </a:pPr>
            <a:r>
              <a:rPr lang="en-GB" sz="6000" dirty="0">
                <a:solidFill>
                  <a:srgbClr val="000000"/>
                </a:solidFill>
                <a:latin typeface="Helvetica" charset="0"/>
                <a:cs typeface="Mangal" pitchFamily="2"/>
              </a:rPr>
              <a:t>Sophia </a:t>
            </a:r>
            <a:r>
              <a:rPr lang="en-GB" sz="6000" dirty="0" err="1">
                <a:solidFill>
                  <a:srgbClr val="000000"/>
                </a:solidFill>
                <a:latin typeface="Helvetica" charset="0"/>
                <a:cs typeface="Mangal" pitchFamily="2"/>
              </a:rPr>
              <a:t>Andexlinger</a:t>
            </a:r>
            <a:r>
              <a:rPr lang="en-GB" sz="6000" dirty="0">
                <a:solidFill>
                  <a:srgbClr val="000000"/>
                </a:solidFill>
                <a:latin typeface="Helvetica" charset="0"/>
                <a:cs typeface="Mangal" pitchFamily="2"/>
              </a:rPr>
              <a:t> </a:t>
            </a:r>
            <a:r>
              <a:rPr lang="en-GB" sz="6000" baseline="30000" dirty="0">
                <a:solidFill>
                  <a:srgbClr val="000000"/>
                </a:solidFill>
                <a:latin typeface="Helvetica" charset="0"/>
                <a:cs typeface="Mangal" pitchFamily="2"/>
              </a:rPr>
              <a:t>1</a:t>
            </a:r>
            <a:r>
              <a:rPr lang="en-GB" sz="6000" dirty="0">
                <a:solidFill>
                  <a:srgbClr val="000000"/>
                </a:solidFill>
                <a:latin typeface="Helvetica" charset="0"/>
                <a:cs typeface="Mangal" pitchFamily="2"/>
              </a:rPr>
              <a:t>, Josef Fritz </a:t>
            </a:r>
            <a:r>
              <a:rPr lang="en-GB" sz="6000" baseline="30000" dirty="0">
                <a:solidFill>
                  <a:srgbClr val="000000"/>
                </a:solidFill>
                <a:latin typeface="Helvetica" charset="0"/>
                <a:cs typeface="Mangal" pitchFamily="2"/>
              </a:rPr>
              <a:t>1</a:t>
            </a:r>
            <a:r>
              <a:rPr lang="en-GB" sz="6000" dirty="0">
                <a:solidFill>
                  <a:srgbClr val="000000"/>
                </a:solidFill>
                <a:latin typeface="Helvetica" charset="0"/>
                <a:cs typeface="Mangal" pitchFamily="2"/>
              </a:rPr>
              <a:t>, Michael </a:t>
            </a:r>
            <a:r>
              <a:rPr lang="en-GB" sz="6000" dirty="0" err="1">
                <a:solidFill>
                  <a:srgbClr val="000000"/>
                </a:solidFill>
                <a:latin typeface="Helvetica" charset="0"/>
                <a:cs typeface="Mangal" pitchFamily="2"/>
              </a:rPr>
              <a:t>Edlinger</a:t>
            </a:r>
            <a:r>
              <a:rPr lang="en-GB" sz="6000" dirty="0">
                <a:solidFill>
                  <a:srgbClr val="000000"/>
                </a:solidFill>
                <a:latin typeface="Helvetica" charset="0"/>
                <a:cs typeface="Mangal" pitchFamily="2"/>
              </a:rPr>
              <a:t> </a:t>
            </a:r>
            <a:r>
              <a:rPr lang="en-GB" sz="6000" baseline="30000" dirty="0">
                <a:solidFill>
                  <a:srgbClr val="000000"/>
                </a:solidFill>
                <a:latin typeface="Helvetica" charset="0"/>
                <a:cs typeface="Mangal" pitchFamily="2"/>
              </a:rPr>
              <a:t>1</a:t>
            </a:r>
            <a:r>
              <a:rPr lang="en-GB" sz="6000" dirty="0">
                <a:solidFill>
                  <a:srgbClr val="000000"/>
                </a:solidFill>
                <a:latin typeface="Helvetica" charset="0"/>
                <a:cs typeface="Mangal" pitchFamily="2"/>
              </a:rPr>
              <a:t>, Hans </a:t>
            </a:r>
            <a:r>
              <a:rPr lang="en-GB" sz="6000" dirty="0" err="1">
                <a:solidFill>
                  <a:srgbClr val="000000"/>
                </a:solidFill>
                <a:latin typeface="Helvetica" charset="0"/>
                <a:cs typeface="Mangal" pitchFamily="2"/>
              </a:rPr>
              <a:t>Concin</a:t>
            </a:r>
            <a:r>
              <a:rPr lang="en-GB" sz="6000" dirty="0">
                <a:solidFill>
                  <a:srgbClr val="000000"/>
                </a:solidFill>
                <a:latin typeface="Helvetica" charset="0"/>
                <a:cs typeface="Mangal" pitchFamily="2"/>
              </a:rPr>
              <a:t> </a:t>
            </a:r>
            <a:r>
              <a:rPr lang="en-GB" sz="6000" baseline="30000" dirty="0">
                <a:solidFill>
                  <a:srgbClr val="000000"/>
                </a:solidFill>
                <a:latin typeface="Helvetica" charset="0"/>
                <a:cs typeface="Mangal" pitchFamily="2"/>
              </a:rPr>
              <a:t>2</a:t>
            </a:r>
            <a:r>
              <a:rPr lang="en-GB" sz="6000" dirty="0">
                <a:solidFill>
                  <a:srgbClr val="000000"/>
                </a:solidFill>
                <a:latin typeface="Helvetica" charset="0"/>
                <a:cs typeface="Mangal" pitchFamily="2"/>
              </a:rPr>
              <a:t>, Gabriele Nagel </a:t>
            </a:r>
            <a:r>
              <a:rPr lang="en-GB" sz="6000" baseline="30000" dirty="0">
                <a:solidFill>
                  <a:srgbClr val="000000"/>
                </a:solidFill>
                <a:latin typeface="Helvetica" charset="0"/>
                <a:cs typeface="Mangal" pitchFamily="2"/>
              </a:rPr>
              <a:t>3</a:t>
            </a:r>
            <a:r>
              <a:rPr lang="en-GB" sz="6000" dirty="0">
                <a:solidFill>
                  <a:srgbClr val="000000"/>
                </a:solidFill>
                <a:latin typeface="Helvetica" charset="0"/>
                <a:cs typeface="Mangal" pitchFamily="2"/>
              </a:rPr>
              <a:t>, Wolfgang </a:t>
            </a:r>
            <a:r>
              <a:rPr lang="en-GB" sz="6000" dirty="0" err="1">
                <a:solidFill>
                  <a:srgbClr val="000000"/>
                </a:solidFill>
                <a:latin typeface="Helvetica" charset="0"/>
                <a:cs typeface="Mangal" pitchFamily="2"/>
              </a:rPr>
              <a:t>Brozek</a:t>
            </a:r>
            <a:r>
              <a:rPr lang="en-GB" sz="6000" baseline="30000" dirty="0">
                <a:solidFill>
                  <a:srgbClr val="000000"/>
                </a:solidFill>
                <a:latin typeface="Helvetica" charset="0"/>
                <a:cs typeface="Mangal" pitchFamily="2"/>
              </a:rPr>
              <a:t> 2</a:t>
            </a:r>
            <a:r>
              <a:rPr lang="en-GB" sz="6000" dirty="0">
                <a:solidFill>
                  <a:srgbClr val="000000"/>
                </a:solidFill>
                <a:latin typeface="Helvetica" charset="0"/>
                <a:cs typeface="Mangal" pitchFamily="2"/>
              </a:rPr>
              <a:t>, Elfriede </a:t>
            </a:r>
            <a:r>
              <a:rPr lang="en-GB" sz="6000" dirty="0" err="1">
                <a:solidFill>
                  <a:srgbClr val="000000"/>
                </a:solidFill>
                <a:latin typeface="Helvetica" charset="0"/>
                <a:cs typeface="Mangal" pitchFamily="2"/>
              </a:rPr>
              <a:t>Ruttmann</a:t>
            </a:r>
            <a:r>
              <a:rPr lang="en-GB" sz="6000" baseline="30000" dirty="0">
                <a:solidFill>
                  <a:srgbClr val="000000"/>
                </a:solidFill>
                <a:latin typeface="Helvetica" charset="0"/>
                <a:cs typeface="Mangal" pitchFamily="2"/>
              </a:rPr>
              <a:t> 1</a:t>
            </a:r>
            <a:r>
              <a:rPr lang="en-GB" sz="6000" dirty="0">
                <a:solidFill>
                  <a:srgbClr val="000000"/>
                </a:solidFill>
                <a:latin typeface="Helvetica" charset="0"/>
                <a:cs typeface="Mangal" pitchFamily="2"/>
              </a:rPr>
              <a:t>, Bernhard </a:t>
            </a:r>
            <a:r>
              <a:rPr lang="en-GB" sz="6000" dirty="0" err="1">
                <a:solidFill>
                  <a:srgbClr val="000000"/>
                </a:solidFill>
                <a:latin typeface="Helvetica" charset="0"/>
                <a:cs typeface="Mangal" pitchFamily="2"/>
              </a:rPr>
              <a:t>Föger</a:t>
            </a:r>
            <a:r>
              <a:rPr lang="en-GB" sz="6000" dirty="0">
                <a:solidFill>
                  <a:srgbClr val="000000"/>
                </a:solidFill>
                <a:latin typeface="Helvetica" charset="0"/>
                <a:cs typeface="Mangal" pitchFamily="2"/>
              </a:rPr>
              <a:t> </a:t>
            </a:r>
            <a:r>
              <a:rPr lang="en-GB" sz="6000" baseline="30000" dirty="0">
                <a:solidFill>
                  <a:srgbClr val="000000"/>
                </a:solidFill>
                <a:latin typeface="Helvetica" charset="0"/>
                <a:cs typeface="Mangal" pitchFamily="2"/>
              </a:rPr>
              <a:t>2</a:t>
            </a:r>
            <a:r>
              <a:rPr lang="en-GB" sz="6000" dirty="0">
                <a:solidFill>
                  <a:srgbClr val="000000"/>
                </a:solidFill>
                <a:latin typeface="Helvetica" charset="0"/>
                <a:cs typeface="Mangal" pitchFamily="2"/>
              </a:rPr>
              <a:t>, Hanno Ulmer </a:t>
            </a:r>
            <a:r>
              <a:rPr lang="en-GB" sz="6000" baseline="30000" dirty="0">
                <a:solidFill>
                  <a:srgbClr val="000000"/>
                </a:solidFill>
                <a:latin typeface="Helvetica" charset="0"/>
                <a:cs typeface="Mangal" pitchFamily="2"/>
              </a:rPr>
              <a:t>1</a:t>
            </a:r>
            <a:endParaRPr lang="en-GB" sz="6000" dirty="0">
              <a:solidFill>
                <a:srgbClr val="000000"/>
              </a:solidFill>
              <a:latin typeface="Helvetica" charset="0"/>
              <a:cs typeface="Mangal" pitchFamily="2"/>
            </a:endParaRPr>
          </a:p>
          <a:p>
            <a:pPr algn="ctr" defTabSz="914400" eaLnBrk="0" fontAlgn="base" hangingPunct="0">
              <a:spcBef>
                <a:spcPct val="0"/>
              </a:spcBef>
              <a:spcAft>
                <a:spcPct val="0"/>
              </a:spcAft>
            </a:pPr>
            <a:endParaRPr lang="en-GB" sz="2400" dirty="0">
              <a:solidFill>
                <a:srgbClr val="000000"/>
              </a:solidFill>
              <a:latin typeface="Helvetica" charset="0"/>
              <a:cs typeface="Mangal" pitchFamily="2"/>
            </a:endParaRPr>
          </a:p>
          <a:p>
            <a:pPr algn="ctr" defTabSz="914400" eaLnBrk="0" fontAlgn="base" hangingPunct="0">
              <a:spcBef>
                <a:spcPct val="0"/>
              </a:spcBef>
              <a:spcAft>
                <a:spcPct val="0"/>
              </a:spcAft>
            </a:pPr>
            <a:r>
              <a:rPr lang="en-GB" sz="3600" baseline="30000" dirty="0">
                <a:solidFill>
                  <a:srgbClr val="000000"/>
                </a:solidFill>
                <a:latin typeface="Helvetica" charset="0"/>
                <a:cs typeface="Mangal" pitchFamily="2"/>
              </a:rPr>
              <a:t>1 </a:t>
            </a:r>
            <a:r>
              <a:rPr lang="en-GB" sz="3600" dirty="0">
                <a:solidFill>
                  <a:srgbClr val="000000"/>
                </a:solidFill>
                <a:latin typeface="Helvetica" charset="0"/>
                <a:cs typeface="Mangal" pitchFamily="2"/>
              </a:rPr>
              <a:t>Medical University of Innsbruck, Austria,  </a:t>
            </a:r>
            <a:r>
              <a:rPr lang="en-GB" sz="3600" baseline="30000" dirty="0">
                <a:solidFill>
                  <a:srgbClr val="000000"/>
                </a:solidFill>
                <a:latin typeface="Helvetica" charset="0"/>
                <a:cs typeface="Mangal" pitchFamily="2"/>
              </a:rPr>
              <a:t>2 </a:t>
            </a:r>
            <a:r>
              <a:rPr lang="en-GB" sz="3600" dirty="0">
                <a:solidFill>
                  <a:srgbClr val="000000"/>
                </a:solidFill>
                <a:latin typeface="Helvetica" charset="0"/>
                <a:cs typeface="Mangal" pitchFamily="2"/>
              </a:rPr>
              <a:t>Agency of Preventive- and Social Medicine, </a:t>
            </a:r>
            <a:r>
              <a:rPr lang="en-GB" sz="3600" dirty="0" err="1">
                <a:solidFill>
                  <a:srgbClr val="000000"/>
                </a:solidFill>
                <a:latin typeface="Helvetica" charset="0"/>
                <a:cs typeface="Mangal" pitchFamily="2"/>
              </a:rPr>
              <a:t>Bregenz</a:t>
            </a:r>
            <a:r>
              <a:rPr lang="en-GB" sz="3600" dirty="0">
                <a:solidFill>
                  <a:srgbClr val="000000"/>
                </a:solidFill>
                <a:latin typeface="Helvetica" charset="0"/>
                <a:cs typeface="Mangal" pitchFamily="2"/>
              </a:rPr>
              <a:t>, Austria, </a:t>
            </a:r>
            <a:r>
              <a:rPr lang="en-GB" sz="3600" baseline="30000" dirty="0">
                <a:solidFill>
                  <a:srgbClr val="000000"/>
                </a:solidFill>
                <a:latin typeface="Helvetica" charset="0"/>
                <a:cs typeface="Mangal" pitchFamily="2"/>
              </a:rPr>
              <a:t>3 </a:t>
            </a:r>
            <a:r>
              <a:rPr lang="en-GB" sz="3600" dirty="0">
                <a:solidFill>
                  <a:srgbClr val="000000"/>
                </a:solidFill>
                <a:latin typeface="Helvetica" charset="0"/>
                <a:cs typeface="Mangal" pitchFamily="2"/>
              </a:rPr>
              <a:t>University of Ulm, Germany</a:t>
            </a:r>
          </a:p>
        </p:txBody>
      </p:sp>
      <p:sp>
        <p:nvSpPr>
          <p:cNvPr id="20" name="Text Box 538"/>
          <p:cNvSpPr txBox="1">
            <a:spLocks noChangeArrowheads="1"/>
          </p:cNvSpPr>
          <p:nvPr/>
        </p:nvSpPr>
        <p:spPr bwMode="auto">
          <a:xfrm>
            <a:off x="14631578" y="10068476"/>
            <a:ext cx="13221515" cy="5053255"/>
          </a:xfrm>
          <a:prstGeom prst="rect">
            <a:avLst/>
          </a:prstGeom>
          <a:solidFill>
            <a:srgbClr val="DFE9ED"/>
          </a:solidFill>
          <a:ln w="9525">
            <a:noFill/>
            <a:miter lim="800000"/>
            <a:headEnd/>
            <a:tailEnd/>
          </a:ln>
        </p:spPr>
        <p:txBody>
          <a:bodyPr lIns="81086" tIns="40545" rIns="81086" bIns="40545"/>
          <a:lstStyle/>
          <a:p>
            <a:pPr defTabSz="914400" eaLnBrk="0" fontAlgn="base" hangingPunct="0">
              <a:spcBef>
                <a:spcPct val="0"/>
              </a:spcBef>
              <a:spcAft>
                <a:spcPct val="0"/>
              </a:spcAft>
            </a:pPr>
            <a:r>
              <a:rPr lang="en-GB" sz="4200" b="1" dirty="0">
                <a:solidFill>
                  <a:srgbClr val="41839E"/>
                </a:solidFill>
                <a:latin typeface="Helvetica" charset="0"/>
              </a:rPr>
              <a:t>Results (males)</a:t>
            </a:r>
          </a:p>
          <a:p>
            <a:pPr defTabSz="914400" eaLnBrk="0" fontAlgn="base" hangingPunct="0">
              <a:spcBef>
                <a:spcPct val="0"/>
              </a:spcBef>
              <a:spcAft>
                <a:spcPct val="0"/>
              </a:spcAft>
            </a:pPr>
            <a:endParaRPr lang="en-GB" sz="2000" dirty="0">
              <a:solidFill>
                <a:srgbClr val="000000"/>
              </a:solidFill>
              <a:latin typeface="Helvetica" charset="0"/>
            </a:endParaRPr>
          </a:p>
          <a:p>
            <a:pPr algn="just" defTabSz="914400" eaLnBrk="0" fontAlgn="base" hangingPunct="0">
              <a:spcBef>
                <a:spcPct val="0"/>
              </a:spcBef>
              <a:spcAft>
                <a:spcPct val="0"/>
              </a:spcAft>
            </a:pPr>
            <a:r>
              <a:rPr lang="en-US" sz="3600" dirty="0">
                <a:solidFill>
                  <a:srgbClr val="000000"/>
                </a:solidFill>
                <a:latin typeface="Helvetica" charset="0"/>
              </a:rPr>
              <a:t>In 14,586 males, 1,509 deaths from CVD (10.4%) and 847 deaths from CHD (5.8%) occurred within 10 years of follow-up. SCORE O.P. predicted 1,699 fatal CVD (11.7%) and 872 CHD (6.0%) events. In male high risk individuals (10th decile), SCORE O.P. overestimated mortality from CVD and CHD. C-statistics were 0.68 (95% CI 0.67–0.70) for CVD and 0.67 (0.65-0.69) for CHD.</a:t>
            </a:r>
            <a:endParaRPr lang="de-DE" sz="3600" dirty="0">
              <a:solidFill>
                <a:srgbClr val="000000"/>
              </a:solidFill>
              <a:latin typeface="Helvetica" charset="0"/>
            </a:endParaRPr>
          </a:p>
          <a:p>
            <a:pPr defTabSz="914400" eaLnBrk="0" fontAlgn="base" hangingPunct="0">
              <a:spcBef>
                <a:spcPct val="0"/>
              </a:spcBef>
              <a:spcAft>
                <a:spcPct val="0"/>
              </a:spcAft>
            </a:pPr>
            <a:endParaRPr lang="en-GB" sz="3600" dirty="0">
              <a:solidFill>
                <a:srgbClr val="000000"/>
              </a:solidFill>
              <a:latin typeface="Helvetica" charset="0"/>
            </a:endParaRPr>
          </a:p>
        </p:txBody>
      </p:sp>
      <p:sp>
        <p:nvSpPr>
          <p:cNvPr id="21" name="Text Box 538"/>
          <p:cNvSpPr txBox="1">
            <a:spLocks noChangeArrowheads="1"/>
          </p:cNvSpPr>
          <p:nvPr/>
        </p:nvSpPr>
        <p:spPr bwMode="auto">
          <a:xfrm>
            <a:off x="28314854" y="10068476"/>
            <a:ext cx="13221515" cy="12614095"/>
          </a:xfrm>
          <a:prstGeom prst="rect">
            <a:avLst/>
          </a:prstGeom>
          <a:solidFill>
            <a:srgbClr val="DFE9ED"/>
          </a:solidFill>
          <a:ln w="9525">
            <a:noFill/>
            <a:miter lim="800000"/>
            <a:headEnd/>
            <a:tailEnd/>
          </a:ln>
        </p:spPr>
        <p:txBody>
          <a:bodyPr lIns="81086" tIns="40545" rIns="81086" bIns="40545"/>
          <a:lstStyle/>
          <a:p>
            <a:pPr algn="just" defTabSz="914400" eaLnBrk="0" fontAlgn="base" hangingPunct="0">
              <a:spcBef>
                <a:spcPct val="0"/>
              </a:spcBef>
              <a:spcAft>
                <a:spcPct val="0"/>
              </a:spcAft>
            </a:pPr>
            <a:endParaRPr lang="en-GB" sz="600" dirty="0">
              <a:solidFill>
                <a:srgbClr val="000000"/>
              </a:solidFill>
              <a:latin typeface="Helvetica" charset="0"/>
            </a:endParaRPr>
          </a:p>
          <a:p>
            <a:pPr defTabSz="914400" eaLnBrk="0" fontAlgn="base" hangingPunct="0">
              <a:spcBef>
                <a:spcPct val="0"/>
              </a:spcBef>
              <a:spcAft>
                <a:spcPct val="0"/>
              </a:spcAft>
            </a:pPr>
            <a:r>
              <a:rPr lang="en-GB" sz="4200" b="1" dirty="0">
                <a:solidFill>
                  <a:srgbClr val="41839E"/>
                </a:solidFill>
                <a:latin typeface="Helvetica" charset="0"/>
              </a:rPr>
              <a:t>Results (females)</a:t>
            </a:r>
          </a:p>
          <a:p>
            <a:pPr defTabSz="914400" eaLnBrk="0" fontAlgn="base" hangingPunct="0">
              <a:spcBef>
                <a:spcPct val="0"/>
              </a:spcBef>
              <a:spcAft>
                <a:spcPct val="0"/>
              </a:spcAft>
            </a:pPr>
            <a:endParaRPr lang="en-US" sz="2000" dirty="0">
              <a:solidFill>
                <a:srgbClr val="000000"/>
              </a:solidFill>
              <a:latin typeface="Helvetica" charset="0"/>
            </a:endParaRPr>
          </a:p>
          <a:p>
            <a:pPr algn="just" defTabSz="914400" eaLnBrk="0" fontAlgn="base" hangingPunct="0">
              <a:spcBef>
                <a:spcPct val="0"/>
              </a:spcBef>
              <a:spcAft>
                <a:spcPct val="0"/>
              </a:spcAft>
            </a:pPr>
            <a:r>
              <a:rPr lang="en-US" sz="3600" dirty="0">
                <a:solidFill>
                  <a:srgbClr val="000000"/>
                </a:solidFill>
                <a:latin typeface="Helvetica" charset="0"/>
              </a:rPr>
              <a:t>In 20,323 females, 1,340 deaths from CVD (6.6%) and 672 deaths from CHD (3.3%) were observed. SCORE O.P. predicted 1,232 fatal CVD (6.1%) and 539 CHD events (2.7%). In female high risk individuals (8th-10th deciles), SCORE O.P. underestimated mortality from CVD and CHD. C-statistics were 0.77 (0.75-0.78) for CVD and 0.77 (0.75-0.79) for CHD. </a:t>
            </a:r>
            <a:endParaRPr lang="de-DE" sz="3600" dirty="0">
              <a:solidFill>
                <a:srgbClr val="000000"/>
              </a:solidFill>
              <a:latin typeface="Helvetica" charset="0"/>
            </a:endParaRPr>
          </a:p>
          <a:p>
            <a:pPr defTabSz="914400" eaLnBrk="0" fontAlgn="base" hangingPunct="0">
              <a:spcBef>
                <a:spcPct val="0"/>
              </a:spcBef>
              <a:spcAft>
                <a:spcPct val="0"/>
              </a:spcAft>
            </a:pPr>
            <a:endParaRPr lang="en-GB" sz="4200" b="1" dirty="0">
              <a:solidFill>
                <a:srgbClr val="000000"/>
              </a:solidFill>
              <a:latin typeface="Helvetica" charset="0"/>
            </a:endParaRPr>
          </a:p>
          <a:p>
            <a:pPr defTabSz="914400" eaLnBrk="0" fontAlgn="base" hangingPunct="0">
              <a:spcBef>
                <a:spcPct val="0"/>
              </a:spcBef>
              <a:spcAft>
                <a:spcPct val="0"/>
              </a:spcAft>
            </a:pPr>
            <a:r>
              <a:rPr lang="en-GB" sz="4200" b="1" dirty="0">
                <a:solidFill>
                  <a:srgbClr val="41839E"/>
                </a:solidFill>
                <a:latin typeface="Helvetica" charset="0"/>
              </a:rPr>
              <a:t>Conclusion</a:t>
            </a:r>
          </a:p>
          <a:p>
            <a:pPr defTabSz="914400" eaLnBrk="0" fontAlgn="base" hangingPunct="0">
              <a:spcBef>
                <a:spcPct val="0"/>
              </a:spcBef>
              <a:spcAft>
                <a:spcPct val="0"/>
              </a:spcAft>
            </a:pPr>
            <a:endParaRPr lang="en-GB" sz="2000" dirty="0">
              <a:solidFill>
                <a:srgbClr val="000000"/>
              </a:solidFill>
              <a:latin typeface="Helvetica" charset="0"/>
            </a:endParaRPr>
          </a:p>
          <a:p>
            <a:pPr algn="just" defTabSz="914400" eaLnBrk="0" fontAlgn="base" hangingPunct="0">
              <a:spcBef>
                <a:spcPct val="0"/>
              </a:spcBef>
              <a:spcAft>
                <a:spcPct val="0"/>
              </a:spcAft>
            </a:pPr>
            <a:r>
              <a:rPr lang="en-US" sz="3600" dirty="0">
                <a:solidFill>
                  <a:srgbClr val="000000"/>
                </a:solidFill>
                <a:latin typeface="Helvetica" charset="0"/>
              </a:rPr>
              <a:t>With regard to overall accuracy, the SCORE O.P. performed considerably well in this elderly Austrian population. However, in high-risk individuals, cardiovascular risk was overestimated for males and underestimated for females. Overall, SCORE O.P. was able to discriminate high-risk from low-risk individuals, better in women than in men. </a:t>
            </a:r>
            <a:r>
              <a:rPr lang="en-GB" sz="3600" dirty="0">
                <a:solidFill>
                  <a:srgbClr val="000000"/>
                </a:solidFill>
                <a:latin typeface="Helvetica" charset="0"/>
              </a:rPr>
              <a:t>The authors declare no conflicts of interest.</a:t>
            </a:r>
          </a:p>
          <a:p>
            <a:pPr algn="just" defTabSz="914400" eaLnBrk="0" fontAlgn="base" hangingPunct="0">
              <a:spcBef>
                <a:spcPct val="0"/>
              </a:spcBef>
              <a:spcAft>
                <a:spcPct val="0"/>
              </a:spcAft>
            </a:pPr>
            <a:endParaRPr lang="en-GB" sz="3600" dirty="0">
              <a:solidFill>
                <a:srgbClr val="000000"/>
              </a:solidFill>
              <a:latin typeface="Helvetica" charset="0"/>
            </a:endParaRPr>
          </a:p>
          <a:p>
            <a:pPr algn="just" defTabSz="914400" eaLnBrk="0" fontAlgn="base" hangingPunct="0">
              <a:spcBef>
                <a:spcPct val="0"/>
              </a:spcBef>
              <a:spcAft>
                <a:spcPct val="0"/>
              </a:spcAft>
            </a:pPr>
            <a:r>
              <a:rPr lang="en-US" sz="4200" dirty="0">
                <a:latin typeface="Helvetica" charset="0"/>
              </a:rPr>
              <a:t>							 </a:t>
            </a:r>
            <a:r>
              <a:rPr lang="en-US" sz="4200" b="1" dirty="0">
                <a:latin typeface="Helvetica" charset="0"/>
              </a:rPr>
              <a:t>VHM&amp;PP: </a:t>
            </a:r>
            <a:r>
              <a:rPr lang="en-US" sz="4200" dirty="0">
                <a:latin typeface="Helvetica" charset="0"/>
              </a:rPr>
              <a:t>Vorarlberg </a:t>
            </a:r>
          </a:p>
          <a:p>
            <a:pPr algn="just" defTabSz="914400" eaLnBrk="0" fontAlgn="base" hangingPunct="0">
              <a:spcBef>
                <a:spcPct val="0"/>
              </a:spcBef>
              <a:spcAft>
                <a:spcPct val="0"/>
              </a:spcAft>
            </a:pPr>
            <a:r>
              <a:rPr lang="en-US" sz="4200" dirty="0">
                <a:latin typeface="Helvetica" charset="0"/>
              </a:rPr>
              <a:t>							 Health Monitoring and</a:t>
            </a:r>
          </a:p>
          <a:p>
            <a:pPr algn="just" defTabSz="914400" eaLnBrk="0" fontAlgn="base" hangingPunct="0">
              <a:spcBef>
                <a:spcPct val="0"/>
              </a:spcBef>
              <a:spcAft>
                <a:spcPct val="0"/>
              </a:spcAft>
            </a:pPr>
            <a:r>
              <a:rPr lang="en-US" sz="4200" dirty="0">
                <a:latin typeface="Helvetica" charset="0"/>
              </a:rPr>
              <a:t>							 Promotion </a:t>
            </a:r>
            <a:r>
              <a:rPr lang="en-US" sz="4200" dirty="0" err="1">
                <a:latin typeface="Helvetica" charset="0"/>
              </a:rPr>
              <a:t>Programme</a:t>
            </a:r>
            <a:endParaRPr lang="en-US" sz="4200" dirty="0">
              <a:latin typeface="Helvetica" charset="0"/>
            </a:endParaRPr>
          </a:p>
          <a:p>
            <a:pPr algn="just" defTabSz="914400" eaLnBrk="0" fontAlgn="base" hangingPunct="0">
              <a:spcBef>
                <a:spcPct val="0"/>
              </a:spcBef>
              <a:spcAft>
                <a:spcPct val="0"/>
              </a:spcAft>
            </a:pPr>
            <a:endParaRPr lang="de-DE" sz="4200" dirty="0">
              <a:solidFill>
                <a:srgbClr val="000000"/>
              </a:solidFill>
              <a:latin typeface="Helvetica" charset="0"/>
            </a:endParaRPr>
          </a:p>
        </p:txBody>
      </p:sp>
      <p:sp>
        <p:nvSpPr>
          <p:cNvPr id="6" name="TextBox 5"/>
          <p:cNvSpPr txBox="1"/>
          <p:nvPr/>
        </p:nvSpPr>
        <p:spPr>
          <a:xfrm>
            <a:off x="28314853" y="23042611"/>
            <a:ext cx="13221515" cy="7845054"/>
          </a:xfrm>
          <a:prstGeom prst="rect">
            <a:avLst/>
          </a:prstGeom>
          <a:noFill/>
        </p:spPr>
        <p:txBody>
          <a:bodyPr wrap="square" rtlCol="0">
            <a:spAutoFit/>
          </a:bodyPr>
          <a:lstStyle/>
          <a:p>
            <a:r>
              <a:rPr lang="en-GB" sz="3000" b="1" dirty="0">
                <a:solidFill>
                  <a:srgbClr val="000000"/>
                </a:solidFill>
                <a:latin typeface="Helvetica" charset="0"/>
              </a:rPr>
              <a:t>References</a:t>
            </a:r>
            <a:endParaRPr lang="en-GB" sz="3000" dirty="0">
              <a:solidFill>
                <a:srgbClr val="000000"/>
              </a:solidFill>
              <a:latin typeface="Helvetica" charset="0"/>
            </a:endParaRPr>
          </a:p>
          <a:p>
            <a:endParaRPr lang="en-GB" sz="1500" dirty="0">
              <a:solidFill>
                <a:srgbClr val="000000"/>
              </a:solidFill>
              <a:latin typeface="Helvetica" charset="0"/>
            </a:endParaRPr>
          </a:p>
          <a:p>
            <a:pPr lvl="0"/>
            <a:r>
              <a:rPr lang="en-GB" sz="3000" dirty="0">
                <a:solidFill>
                  <a:srgbClr val="000000"/>
                </a:solidFill>
                <a:latin typeface="Helvetica" charset="0"/>
              </a:rPr>
              <a:t>Cooney M, Selmer R, </a:t>
            </a:r>
            <a:r>
              <a:rPr lang="en-GB" sz="3000" dirty="0" err="1">
                <a:solidFill>
                  <a:srgbClr val="000000"/>
                </a:solidFill>
                <a:latin typeface="Helvetica" charset="0"/>
              </a:rPr>
              <a:t>Lindman</a:t>
            </a:r>
            <a:r>
              <a:rPr lang="en-GB" sz="3000" dirty="0">
                <a:solidFill>
                  <a:srgbClr val="000000"/>
                </a:solidFill>
                <a:latin typeface="Helvetica" charset="0"/>
              </a:rPr>
              <a:t> A, </a:t>
            </a:r>
            <a:r>
              <a:rPr lang="en-GB" sz="3000" dirty="0" err="1">
                <a:solidFill>
                  <a:srgbClr val="000000"/>
                </a:solidFill>
                <a:latin typeface="Helvetica" charset="0"/>
              </a:rPr>
              <a:t>Tverdal</a:t>
            </a:r>
            <a:r>
              <a:rPr lang="en-GB" sz="3000" dirty="0">
                <a:solidFill>
                  <a:srgbClr val="000000"/>
                </a:solidFill>
                <a:latin typeface="Helvetica" charset="0"/>
              </a:rPr>
              <a:t> A, Menotti A, Thomsen T, et al. Cardiovascular risk estimation in older persons: SCORE OP. European Journal of Preventive Cardiology. 2016;23(10):1093 – 1103.</a:t>
            </a:r>
          </a:p>
          <a:p>
            <a:r>
              <a:rPr lang="en-GB" sz="3000" dirty="0" err="1">
                <a:solidFill>
                  <a:srgbClr val="000000"/>
                </a:solidFill>
                <a:latin typeface="Helvetica" charset="0"/>
              </a:rPr>
              <a:t>Piepoli</a:t>
            </a:r>
            <a:r>
              <a:rPr lang="en-GB" sz="3000" dirty="0">
                <a:solidFill>
                  <a:srgbClr val="000000"/>
                </a:solidFill>
                <a:latin typeface="Helvetica" charset="0"/>
              </a:rPr>
              <a:t> M, Hoes A, </a:t>
            </a:r>
            <a:r>
              <a:rPr lang="en-GB" sz="3000" dirty="0" err="1">
                <a:solidFill>
                  <a:srgbClr val="000000"/>
                </a:solidFill>
                <a:latin typeface="Helvetica" charset="0"/>
              </a:rPr>
              <a:t>Agewall</a:t>
            </a:r>
            <a:r>
              <a:rPr lang="en-GB" sz="3000" dirty="0">
                <a:solidFill>
                  <a:srgbClr val="000000"/>
                </a:solidFill>
                <a:latin typeface="Helvetica" charset="0"/>
              </a:rPr>
              <a:t> S, </a:t>
            </a:r>
            <a:r>
              <a:rPr lang="en-GB" sz="3000" dirty="0" err="1">
                <a:solidFill>
                  <a:srgbClr val="000000"/>
                </a:solidFill>
                <a:latin typeface="Helvetica" charset="0"/>
              </a:rPr>
              <a:t>Albus</a:t>
            </a:r>
            <a:r>
              <a:rPr lang="en-GB" sz="3000" dirty="0">
                <a:solidFill>
                  <a:srgbClr val="000000"/>
                </a:solidFill>
                <a:latin typeface="Helvetica" charset="0"/>
              </a:rPr>
              <a:t> C, </a:t>
            </a:r>
            <a:r>
              <a:rPr lang="en-GB" sz="3000" dirty="0" err="1">
                <a:solidFill>
                  <a:srgbClr val="000000"/>
                </a:solidFill>
                <a:latin typeface="Helvetica" charset="0"/>
              </a:rPr>
              <a:t>Brotons</a:t>
            </a:r>
            <a:r>
              <a:rPr lang="en-GB" sz="3000" dirty="0">
                <a:solidFill>
                  <a:srgbClr val="000000"/>
                </a:solidFill>
                <a:latin typeface="Helvetica" charset="0"/>
              </a:rPr>
              <a:t> C, </a:t>
            </a:r>
            <a:r>
              <a:rPr lang="en-GB" sz="3000" dirty="0" err="1">
                <a:solidFill>
                  <a:srgbClr val="000000"/>
                </a:solidFill>
                <a:latin typeface="Helvetica" charset="0"/>
              </a:rPr>
              <a:t>Catapano</a:t>
            </a:r>
            <a:r>
              <a:rPr lang="en-GB" sz="3000" dirty="0">
                <a:solidFill>
                  <a:srgbClr val="000000"/>
                </a:solidFill>
                <a:latin typeface="Helvetica" charset="0"/>
              </a:rPr>
              <a:t> A, et al. 2016 European Guidelines on cardiovascular disease prevention in clinical practice. European Heart Journal. 2016; 37(29):2315–2381.</a:t>
            </a:r>
          </a:p>
          <a:p>
            <a:r>
              <a:rPr lang="en-GB" sz="3000" dirty="0" err="1">
                <a:solidFill>
                  <a:srgbClr val="000000"/>
                </a:solidFill>
                <a:latin typeface="Helvetica" charset="0"/>
              </a:rPr>
              <a:t>Steyerberg</a:t>
            </a:r>
            <a:r>
              <a:rPr lang="en-GB" sz="3000" dirty="0">
                <a:solidFill>
                  <a:srgbClr val="000000"/>
                </a:solidFill>
                <a:latin typeface="Helvetica" charset="0"/>
              </a:rPr>
              <a:t> EW. Clinical prediction models: a practical approach to develop-</a:t>
            </a:r>
            <a:r>
              <a:rPr lang="en-GB" sz="3000" dirty="0" err="1">
                <a:solidFill>
                  <a:srgbClr val="000000"/>
                </a:solidFill>
                <a:latin typeface="Helvetica" charset="0"/>
              </a:rPr>
              <a:t>ment</a:t>
            </a:r>
            <a:r>
              <a:rPr lang="en-GB" sz="3000" dirty="0">
                <a:solidFill>
                  <a:srgbClr val="000000"/>
                </a:solidFill>
                <a:latin typeface="Helvetica" charset="0"/>
              </a:rPr>
              <a:t>, validation, and updating. New York: Springer, 2009.</a:t>
            </a:r>
            <a:endParaRPr lang="de-AT" sz="3000" dirty="0">
              <a:solidFill>
                <a:srgbClr val="000000"/>
              </a:solidFill>
              <a:latin typeface="Helvetica" charset="0"/>
            </a:endParaRPr>
          </a:p>
          <a:p>
            <a:pPr lvl="0"/>
            <a:r>
              <a:rPr lang="en-GB" sz="3000" dirty="0">
                <a:solidFill>
                  <a:srgbClr val="000000"/>
                </a:solidFill>
                <a:latin typeface="Helvetica" charset="0"/>
              </a:rPr>
              <a:t>Ulmer H, </a:t>
            </a:r>
            <a:r>
              <a:rPr lang="en-GB" sz="3000" dirty="0" err="1">
                <a:solidFill>
                  <a:srgbClr val="000000"/>
                </a:solidFill>
                <a:latin typeface="Helvetica" charset="0"/>
              </a:rPr>
              <a:t>Kollerits</a:t>
            </a:r>
            <a:r>
              <a:rPr lang="en-GB" sz="3000" dirty="0">
                <a:solidFill>
                  <a:srgbClr val="000000"/>
                </a:solidFill>
                <a:latin typeface="Helvetica" charset="0"/>
              </a:rPr>
              <a:t> B, Kelleher C, Diem G, </a:t>
            </a:r>
            <a:r>
              <a:rPr lang="en-GB" sz="3000" dirty="0" err="1">
                <a:solidFill>
                  <a:srgbClr val="000000"/>
                </a:solidFill>
                <a:latin typeface="Helvetica" charset="0"/>
              </a:rPr>
              <a:t>Cocin</a:t>
            </a:r>
            <a:r>
              <a:rPr lang="en-GB" sz="3000" dirty="0">
                <a:solidFill>
                  <a:srgbClr val="000000"/>
                </a:solidFill>
                <a:latin typeface="Helvetica" charset="0"/>
              </a:rPr>
              <a:t> H. Predictive accuracy of the SCORE risk function for cardiovascular disease in clinical practice: a prospective evaluation of 44 649 Austrian men and women. European Journal of Cardiovascular Prevention and </a:t>
            </a:r>
            <a:r>
              <a:rPr lang="en-GB" sz="3000" dirty="0" err="1">
                <a:solidFill>
                  <a:srgbClr val="000000"/>
                </a:solidFill>
                <a:latin typeface="Helvetica" charset="0"/>
              </a:rPr>
              <a:t>Rehabiliation</a:t>
            </a:r>
            <a:r>
              <a:rPr lang="en-GB" sz="3000" dirty="0">
                <a:solidFill>
                  <a:srgbClr val="000000"/>
                </a:solidFill>
                <a:latin typeface="Helvetica" charset="0"/>
              </a:rPr>
              <a:t>. 2005;12:433-441.</a:t>
            </a:r>
          </a:p>
          <a:p>
            <a:endParaRPr lang="de-DE" sz="3000" dirty="0">
              <a:solidFill>
                <a:srgbClr val="000000"/>
              </a:solidFill>
              <a:latin typeface="Helvetica" charset="0"/>
            </a:endParaRPr>
          </a:p>
          <a:p>
            <a:pPr lvl="0"/>
            <a:endParaRPr lang="de-DE" sz="3000" dirty="0">
              <a:solidFill>
                <a:srgbClr val="000000"/>
              </a:solidFill>
              <a:latin typeface="Helvetica" charset="0"/>
            </a:endParaRPr>
          </a:p>
          <a:p>
            <a:endParaRPr lang="en-GB" sz="3000" dirty="0">
              <a:solidFill>
                <a:srgbClr val="000000"/>
              </a:solidFill>
              <a:latin typeface="Helvetica" charset="0"/>
            </a:endParaRPr>
          </a:p>
        </p:txBody>
      </p:sp>
      <p:sp>
        <p:nvSpPr>
          <p:cNvPr id="17" name="Text Box 193"/>
          <p:cNvSpPr txBox="1">
            <a:spLocks noChangeArrowheads="1"/>
          </p:cNvSpPr>
          <p:nvPr/>
        </p:nvSpPr>
        <p:spPr bwMode="auto">
          <a:xfrm>
            <a:off x="8419746" y="25851941"/>
            <a:ext cx="5746662" cy="3246195"/>
          </a:xfrm>
          <a:prstGeom prst="rect">
            <a:avLst/>
          </a:prstGeom>
          <a:noFill/>
          <a:ln w="9525">
            <a:noFill/>
            <a:miter lim="800000"/>
            <a:headEnd/>
            <a:tailEnd/>
          </a:ln>
        </p:spPr>
        <p:txBody>
          <a:bodyPr wrap="square" lIns="72000" tIns="7200" rIns="18000" bIns="7200">
            <a:spAutoFit/>
          </a:bodyPr>
          <a:lstStyle/>
          <a:p>
            <a:r>
              <a:rPr lang="en-GB" sz="3000" dirty="0">
                <a:latin typeface="Helvetica" panose="020B0604020202020204" pitchFamily="34" charset="0"/>
                <a:cs typeface="Helvetica" panose="020B0604020202020204" pitchFamily="34" charset="0"/>
              </a:rPr>
              <a:t>Department of MSIG</a:t>
            </a:r>
          </a:p>
          <a:p>
            <a:r>
              <a:rPr lang="en-GB" sz="3000" dirty="0">
                <a:latin typeface="Helvetica" panose="020B0604020202020204" pitchFamily="34" charset="0"/>
                <a:cs typeface="Helvetica" panose="020B0604020202020204" pitchFamily="34" charset="0"/>
              </a:rPr>
              <a:t>Innsbruck Medical University</a:t>
            </a:r>
          </a:p>
          <a:p>
            <a:r>
              <a:rPr lang="en-GB" sz="3000" dirty="0" err="1">
                <a:latin typeface="Helvetica" panose="020B0604020202020204" pitchFamily="34" charset="0"/>
                <a:cs typeface="Helvetica" panose="020B0604020202020204" pitchFamily="34" charset="0"/>
              </a:rPr>
              <a:t>Schöpfstraße</a:t>
            </a:r>
            <a:r>
              <a:rPr lang="en-GB" sz="3000" dirty="0">
                <a:latin typeface="Helvetica" panose="020B0604020202020204" pitchFamily="34" charset="0"/>
                <a:cs typeface="Helvetica" panose="020B0604020202020204" pitchFamily="34" charset="0"/>
              </a:rPr>
              <a:t> 41 / 1</a:t>
            </a:r>
          </a:p>
          <a:p>
            <a:r>
              <a:rPr lang="en-GB" sz="3000" dirty="0">
                <a:latin typeface="Helvetica" panose="020B0604020202020204" pitchFamily="34" charset="0"/>
                <a:cs typeface="Helvetica" panose="020B0604020202020204" pitchFamily="34" charset="0"/>
              </a:rPr>
              <a:t>A-6020 Innsbruck, Austria</a:t>
            </a:r>
          </a:p>
          <a:p>
            <a:r>
              <a:rPr lang="en-GB" sz="3000" dirty="0">
                <a:latin typeface="Helvetica" panose="020B0604020202020204" pitchFamily="34" charset="0"/>
                <a:cs typeface="Helvetica" panose="020B0604020202020204" pitchFamily="34" charset="0"/>
              </a:rPr>
              <a:t>T: +43 512 9003 70900</a:t>
            </a:r>
          </a:p>
          <a:p>
            <a:r>
              <a:rPr lang="en-GB" sz="3000" dirty="0">
                <a:latin typeface="Helvetica" panose="020B0604020202020204" pitchFamily="34" charset="0"/>
                <a:cs typeface="Helvetica" panose="020B0604020202020204" pitchFamily="34" charset="0"/>
              </a:rPr>
              <a:t>E: Hanno.Ulmer@i-med.ac.at</a:t>
            </a:r>
          </a:p>
          <a:p>
            <a:r>
              <a:rPr lang="en-GB" sz="3000" dirty="0">
                <a:latin typeface="Helvetica" panose="020B0604020202020204" pitchFamily="34" charset="0"/>
                <a:cs typeface="Helvetica" panose="020B0604020202020204" pitchFamily="34" charset="0"/>
              </a:rPr>
              <a:t>I:  </a:t>
            </a:r>
            <a:r>
              <a:rPr lang="en-GB" sz="3000" dirty="0" err="1">
                <a:latin typeface="Helvetica" panose="020B0604020202020204" pitchFamily="34" charset="0"/>
                <a:cs typeface="Helvetica" panose="020B0604020202020204" pitchFamily="34" charset="0"/>
              </a:rPr>
              <a:t>http://www.i-med.ac.at/msig/</a:t>
            </a:r>
            <a:endParaRPr lang="en-GB" sz="3000" dirty="0">
              <a:latin typeface="Helvetica" panose="020B0604020202020204" pitchFamily="34" charset="0"/>
              <a:cs typeface="Helvetica" panose="020B0604020202020204" pitchFamily="34" charset="0"/>
            </a:endParaRPr>
          </a:p>
        </p:txBody>
      </p:sp>
      <p:pic>
        <p:nvPicPr>
          <p:cNvPr id="22" name="Picture 6"/>
          <p:cNvPicPr>
            <a:picLocks noChangeAspect="1" noChangeArrowheads="1"/>
          </p:cNvPicPr>
          <p:nvPr/>
        </p:nvPicPr>
        <p:blipFill>
          <a:blip r:embed="rId2" cstate="print"/>
          <a:srcRect/>
          <a:stretch>
            <a:fillRect/>
          </a:stretch>
        </p:blipFill>
        <p:spPr bwMode="auto">
          <a:xfrm>
            <a:off x="1390029" y="25861019"/>
            <a:ext cx="6211762" cy="3237117"/>
          </a:xfrm>
          <a:prstGeom prst="rect">
            <a:avLst/>
          </a:prstGeom>
          <a:noFill/>
          <a:ln w="9525">
            <a:noFill/>
            <a:miter lim="800000"/>
            <a:headEnd/>
            <a:tailEnd/>
          </a:ln>
          <a:effectLst/>
        </p:spPr>
      </p:pic>
      <p:sp>
        <p:nvSpPr>
          <p:cNvPr id="23" name="Text Box 538"/>
          <p:cNvSpPr txBox="1">
            <a:spLocks noChangeArrowheads="1"/>
          </p:cNvSpPr>
          <p:nvPr/>
        </p:nvSpPr>
        <p:spPr bwMode="auto">
          <a:xfrm>
            <a:off x="14628171" y="24770803"/>
            <a:ext cx="8686349" cy="4970863"/>
          </a:xfrm>
          <a:prstGeom prst="rect">
            <a:avLst/>
          </a:prstGeom>
          <a:noFill/>
          <a:ln w="9525">
            <a:noFill/>
            <a:miter lim="800000"/>
            <a:headEnd/>
            <a:tailEnd/>
          </a:ln>
        </p:spPr>
        <p:txBody>
          <a:bodyPr lIns="81086" tIns="40545" rIns="81086" bIns="40545"/>
          <a:lstStyle/>
          <a:p>
            <a:pPr algn="just" defTabSz="914400" eaLnBrk="0" fontAlgn="base" hangingPunct="0">
              <a:spcBef>
                <a:spcPct val="0"/>
              </a:spcBef>
              <a:spcAft>
                <a:spcPct val="0"/>
              </a:spcAft>
            </a:pPr>
            <a:r>
              <a:rPr lang="en-GB" sz="3600" b="1" dirty="0">
                <a:latin typeface="Helvetica" panose="020B0604020202020204" pitchFamily="34" charset="0"/>
                <a:cs typeface="Helvetica" panose="020B0604020202020204" pitchFamily="34" charset="0"/>
              </a:rPr>
              <a:t>Figure 1. </a:t>
            </a:r>
          </a:p>
          <a:p>
            <a:pPr defTabSz="914400" eaLnBrk="0" fontAlgn="base" hangingPunct="0">
              <a:spcBef>
                <a:spcPct val="0"/>
              </a:spcBef>
              <a:spcAft>
                <a:spcPct val="0"/>
              </a:spcAft>
            </a:pPr>
            <a:r>
              <a:rPr lang="en-GB" sz="3600" dirty="0">
                <a:latin typeface="Helvetica" panose="020B0604020202020204" pitchFamily="34" charset="0"/>
                <a:cs typeface="Helvetica" panose="020B0604020202020204" pitchFamily="34" charset="0"/>
              </a:rPr>
              <a:t>Predicted versus observed cardiovascular death within 10 years by age (65-80 years) and sex (%). Predicted mortality was calculated with the SCORE O.P. risk function for low risk regions and validated in the study population of the VHM&amp;PP.</a:t>
            </a:r>
            <a:endParaRPr lang="en-GB" sz="3600" dirty="0">
              <a:solidFill>
                <a:srgbClr val="000000"/>
              </a:solidFill>
              <a:latin typeface="Helvetica" panose="020B0604020202020204" pitchFamily="34" charset="0"/>
              <a:cs typeface="Helvetica" panose="020B0604020202020204" pitchFamily="34" charset="0"/>
            </a:endParaRPr>
          </a:p>
        </p:txBody>
      </p:sp>
      <p:grpSp>
        <p:nvGrpSpPr>
          <p:cNvPr id="7" name="Group 6"/>
          <p:cNvGrpSpPr>
            <a:grpSpLocks noChangeAspect="1"/>
          </p:cNvGrpSpPr>
          <p:nvPr/>
        </p:nvGrpSpPr>
        <p:grpSpPr>
          <a:xfrm>
            <a:off x="29711079" y="49"/>
            <a:ext cx="12773618" cy="3168000"/>
            <a:chOff x="28659161" y="50339"/>
            <a:chExt cx="13825514" cy="3397927"/>
          </a:xfrm>
        </p:grpSpPr>
        <p:pic>
          <p:nvPicPr>
            <p:cNvPr id="16" name="Object 337"/>
            <p:cNvPicPr>
              <a:picLocks noChangeAspect="1" noChangeArrowheads="1"/>
            </p:cNvPicPr>
            <p:nvPr/>
          </p:nvPicPr>
          <p:blipFill>
            <a:blip r:embed="rId3" cstate="print"/>
            <a:srcRect/>
            <a:stretch>
              <a:fillRect/>
            </a:stretch>
          </p:blipFill>
          <p:spPr bwMode="auto">
            <a:xfrm>
              <a:off x="28659161" y="2016275"/>
              <a:ext cx="10748841" cy="495062"/>
            </a:xfrm>
            <a:prstGeom prst="rect">
              <a:avLst/>
            </a:prstGeom>
            <a:noFill/>
            <a:ln w="9525">
              <a:miter lim="800000"/>
              <a:headEnd/>
              <a:tailEnd/>
            </a:ln>
            <a:effectLst/>
          </p:spPr>
        </p:pic>
        <p:pic>
          <p:nvPicPr>
            <p:cNvPr id="25" name="Object 336"/>
            <p:cNvPicPr>
              <a:picLocks noChangeAspect="1" noChangeArrowheads="1"/>
            </p:cNvPicPr>
            <p:nvPr/>
          </p:nvPicPr>
          <p:blipFill>
            <a:blip r:embed="rId4" cstate="print"/>
            <a:srcRect/>
            <a:stretch>
              <a:fillRect/>
            </a:stretch>
          </p:blipFill>
          <p:spPr bwMode="auto">
            <a:xfrm>
              <a:off x="39274274" y="50339"/>
              <a:ext cx="3210401" cy="3397927"/>
            </a:xfrm>
            <a:prstGeom prst="rect">
              <a:avLst/>
            </a:prstGeom>
            <a:noFill/>
            <a:ln w="9525">
              <a:miter lim="800000"/>
              <a:headEnd/>
              <a:tailEnd/>
            </a:ln>
            <a:effectLst/>
          </p:spPr>
        </p:pic>
        <p:pic>
          <p:nvPicPr>
            <p:cNvPr id="26" name="Object 338"/>
            <p:cNvPicPr>
              <a:picLocks noChangeAspect="1" noChangeArrowheads="1"/>
            </p:cNvPicPr>
            <p:nvPr/>
          </p:nvPicPr>
          <p:blipFill>
            <a:blip r:embed="rId5" cstate="print"/>
            <a:srcRect/>
            <a:stretch>
              <a:fillRect/>
            </a:stretch>
          </p:blipFill>
          <p:spPr bwMode="auto">
            <a:xfrm>
              <a:off x="28902179" y="455390"/>
              <a:ext cx="10351294" cy="1567698"/>
            </a:xfrm>
            <a:prstGeom prst="rect">
              <a:avLst/>
            </a:prstGeom>
            <a:noFill/>
            <a:ln w="9525">
              <a:miter lim="800000"/>
              <a:headEnd/>
              <a:tailEnd/>
            </a:ln>
            <a:effectLst/>
          </p:spPr>
        </p:pic>
      </p:gr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14634117" y="15698813"/>
            <a:ext cx="8869469" cy="813904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7" descr="aks gesundheit Startsei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9" descr="aks gesundheit Startsei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1035" name="Picture 11" descr="E:\q001hu\Desktop\aks-gesundheit-logo.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451249" y="20234299"/>
            <a:ext cx="4248472" cy="2094732"/>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7E6DBB78-C527-4D52-B65A-D1652FA4DEC3}"/>
              </a:ext>
            </a:extLst>
          </p:cNvPr>
          <p:cNvSpPr txBox="1"/>
          <p:nvPr/>
        </p:nvSpPr>
        <p:spPr>
          <a:xfrm>
            <a:off x="23776280" y="24770803"/>
            <a:ext cx="4076813" cy="3416320"/>
          </a:xfrm>
          <a:prstGeom prst="rect">
            <a:avLst/>
          </a:prstGeom>
          <a:noFill/>
        </p:spPr>
        <p:txBody>
          <a:bodyPr wrap="square" rtlCol="0">
            <a:spAutoFit/>
          </a:bodyPr>
          <a:lstStyle/>
          <a:p>
            <a:r>
              <a:rPr lang="de-AT" sz="3600" b="1" dirty="0">
                <a:latin typeface="Helvetica" panose="020B0604020202020204" pitchFamily="34" charset="0"/>
                <a:cs typeface="Helvetica" panose="020B0604020202020204" pitchFamily="34" charset="0"/>
              </a:rPr>
              <a:t>Figure 2.</a:t>
            </a:r>
            <a:r>
              <a:rPr lang="de-AT" sz="3600" dirty="0">
                <a:latin typeface="Helvetica" panose="020B0604020202020204" pitchFamily="34" charset="0"/>
                <a:cs typeface="Helvetica" panose="020B0604020202020204" pitchFamily="34" charset="0"/>
              </a:rPr>
              <a:t> </a:t>
            </a:r>
          </a:p>
          <a:p>
            <a:r>
              <a:rPr lang="de-AT" sz="3600" dirty="0">
                <a:latin typeface="Helvetica" panose="020B0604020202020204" pitchFamily="34" charset="0"/>
                <a:cs typeface="Helvetica" panose="020B0604020202020204" pitchFamily="34" charset="0"/>
              </a:rPr>
              <a:t>SCORE O.P. </a:t>
            </a:r>
            <a:r>
              <a:rPr lang="de-AT" sz="3600" dirty="0" err="1">
                <a:latin typeface="Helvetica" panose="020B0604020202020204" pitchFamily="34" charset="0"/>
                <a:cs typeface="Helvetica" panose="020B0604020202020204" pitchFamily="34" charset="0"/>
              </a:rPr>
              <a:t>risk</a:t>
            </a:r>
            <a:r>
              <a:rPr lang="de-AT" sz="3600" dirty="0">
                <a:latin typeface="Helvetica" panose="020B0604020202020204" pitchFamily="34" charset="0"/>
                <a:cs typeface="Helvetica" panose="020B0604020202020204" pitchFamily="34" charset="0"/>
              </a:rPr>
              <a:t> </a:t>
            </a:r>
            <a:r>
              <a:rPr lang="de-AT" sz="3600" dirty="0" err="1">
                <a:latin typeface="Helvetica" panose="020B0604020202020204" pitchFamily="34" charset="0"/>
                <a:cs typeface="Helvetica" panose="020B0604020202020204" pitchFamily="34" charset="0"/>
              </a:rPr>
              <a:t>function</a:t>
            </a:r>
            <a:r>
              <a:rPr lang="de-AT" sz="3600" dirty="0">
                <a:latin typeface="Helvetica" panose="020B0604020202020204" pitchFamily="34" charset="0"/>
                <a:cs typeface="Helvetica" panose="020B0604020202020204" pitchFamily="34" charset="0"/>
              </a:rPr>
              <a:t> </a:t>
            </a:r>
            <a:r>
              <a:rPr lang="de-AT" sz="3600" dirty="0" err="1">
                <a:latin typeface="Helvetica" panose="020B0604020202020204" pitchFamily="34" charset="0"/>
                <a:cs typeface="Helvetica" panose="020B0604020202020204" pitchFamily="34" charset="0"/>
              </a:rPr>
              <a:t>for</a:t>
            </a:r>
            <a:r>
              <a:rPr lang="de-AT" sz="3600" dirty="0">
                <a:latin typeface="Helvetica" panose="020B0604020202020204" pitchFamily="34" charset="0"/>
                <a:cs typeface="Helvetica" panose="020B0604020202020204" pitchFamily="34" charset="0"/>
              </a:rPr>
              <a:t> </a:t>
            </a:r>
            <a:r>
              <a:rPr lang="de-AT" sz="3600" dirty="0" err="1">
                <a:latin typeface="Helvetica" panose="020B0604020202020204" pitchFamily="34" charset="0"/>
                <a:cs typeface="Helvetica" panose="020B0604020202020204" pitchFamily="34" charset="0"/>
              </a:rPr>
              <a:t>low</a:t>
            </a:r>
            <a:r>
              <a:rPr lang="de-AT" sz="3600" dirty="0">
                <a:latin typeface="Helvetica" panose="020B0604020202020204" pitchFamily="34" charset="0"/>
                <a:cs typeface="Helvetica" panose="020B0604020202020204" pitchFamily="34" charset="0"/>
              </a:rPr>
              <a:t> </a:t>
            </a:r>
            <a:r>
              <a:rPr lang="de-AT" sz="3600" dirty="0" err="1">
                <a:latin typeface="Helvetica" panose="020B0604020202020204" pitchFamily="34" charset="0"/>
                <a:cs typeface="Helvetica" panose="020B0604020202020204" pitchFamily="34" charset="0"/>
              </a:rPr>
              <a:t>risk</a:t>
            </a:r>
            <a:r>
              <a:rPr lang="de-AT" sz="3600" dirty="0">
                <a:latin typeface="Helvetica" panose="020B0604020202020204" pitchFamily="34" charset="0"/>
                <a:cs typeface="Helvetica" panose="020B0604020202020204" pitchFamily="34" charset="0"/>
              </a:rPr>
              <a:t> </a:t>
            </a:r>
            <a:r>
              <a:rPr lang="de-AT" sz="3600" dirty="0" err="1">
                <a:latin typeface="Helvetica" panose="020B0604020202020204" pitchFamily="34" charset="0"/>
                <a:cs typeface="Helvetica" panose="020B0604020202020204" pitchFamily="34" charset="0"/>
              </a:rPr>
              <a:t>regions</a:t>
            </a:r>
            <a:r>
              <a:rPr lang="de-AT" sz="3600" dirty="0">
                <a:latin typeface="Helvetica" panose="020B0604020202020204" pitchFamily="34" charset="0"/>
                <a:cs typeface="Helvetica" panose="020B0604020202020204" pitchFamily="34" charset="0"/>
              </a:rPr>
              <a:t>.</a:t>
            </a:r>
          </a:p>
          <a:p>
            <a:r>
              <a:rPr lang="de-AT" sz="3600" dirty="0">
                <a:latin typeface="Helvetica" panose="020B0604020202020204" pitchFamily="34" charset="0"/>
                <a:cs typeface="Helvetica" panose="020B0604020202020204" pitchFamily="34" charset="0"/>
              </a:rPr>
              <a:t>(</a:t>
            </a:r>
            <a:r>
              <a:rPr lang="de-AT" sz="3600" dirty="0" err="1">
                <a:latin typeface="Helvetica" panose="020B0604020202020204" pitchFamily="34" charset="0"/>
                <a:cs typeface="Helvetica" panose="020B0604020202020204" pitchFamily="34" charset="0"/>
              </a:rPr>
              <a:t>Cooney</a:t>
            </a:r>
            <a:r>
              <a:rPr lang="de-AT" sz="3600" dirty="0">
                <a:latin typeface="Helvetica" panose="020B0604020202020204" pitchFamily="34" charset="0"/>
                <a:cs typeface="Helvetica" panose="020B0604020202020204" pitchFamily="34" charset="0"/>
              </a:rPr>
              <a:t> et al. 2016)</a:t>
            </a:r>
          </a:p>
        </p:txBody>
      </p:sp>
      <p:grpSp>
        <p:nvGrpSpPr>
          <p:cNvPr id="8" name="Gruppieren 7">
            <a:extLst>
              <a:ext uri="{FF2B5EF4-FFF2-40B4-BE49-F238E27FC236}">
                <a16:creationId xmlns:a16="http://schemas.microsoft.com/office/drawing/2014/main" id="{D801CA6A-C012-45DD-AB33-9CF3D6E63BC2}"/>
              </a:ext>
            </a:extLst>
          </p:cNvPr>
          <p:cNvGrpSpPr/>
          <p:nvPr/>
        </p:nvGrpSpPr>
        <p:grpSpPr>
          <a:xfrm>
            <a:off x="23503586" y="16129843"/>
            <a:ext cx="4349507" cy="8064896"/>
            <a:chOff x="23965346" y="16201851"/>
            <a:chExt cx="3887747" cy="7895240"/>
          </a:xfrm>
        </p:grpSpPr>
        <p:pic>
          <p:nvPicPr>
            <p:cNvPr id="1027" name="Picture 3"/>
            <p:cNvPicPr>
              <a:picLocks noChangeAspect="1" noChangeArrowheads="1"/>
            </p:cNvPicPr>
            <p:nvPr/>
          </p:nvPicPr>
          <p:blipFill rotWithShape="1">
            <a:blip r:embed="rId8">
              <a:extLst>
                <a:ext uri="{28A0092B-C50C-407E-A947-70E740481C1C}">
                  <a14:useLocalDpi xmlns:a14="http://schemas.microsoft.com/office/drawing/2010/main" val="0"/>
                </a:ext>
              </a:extLst>
            </a:blip>
            <a:srcRect l="48073"/>
            <a:stretch/>
          </p:blipFill>
          <p:spPr bwMode="auto">
            <a:xfrm>
              <a:off x="23965346" y="20234299"/>
              <a:ext cx="3463503" cy="3862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3">
              <a:extLst>
                <a:ext uri="{FF2B5EF4-FFF2-40B4-BE49-F238E27FC236}">
                  <a16:creationId xmlns:a16="http://schemas.microsoft.com/office/drawing/2014/main" id="{393CB0D9-B310-435B-9F78-F91A9FF64F1E}"/>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r="45851"/>
            <a:stretch/>
          </p:blipFill>
          <p:spPr bwMode="auto">
            <a:xfrm>
              <a:off x="24209090" y="16201851"/>
              <a:ext cx="3644003" cy="389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271707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792</Words>
  <Application>Microsoft Office PowerPoint</Application>
  <PresentationFormat>Benutzerdefiniert</PresentationFormat>
  <Paragraphs>49</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Helvetica</vt:lpstr>
      <vt:lpstr>Office Theme</vt:lpstr>
      <vt:lpstr>Validation of the SCORE O.P. for prediction of cardiovascular disease mortality in a large population of elderly individuals</vt:lpstr>
    </vt:vector>
  </TitlesOfParts>
  <Company>MUI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Edlinger</dc:creator>
  <cp:lastModifiedBy>Sophia Andexlinger</cp:lastModifiedBy>
  <cp:revision>55</cp:revision>
  <cp:lastPrinted>2019-07-12T10:13:54Z</cp:lastPrinted>
  <dcterms:created xsi:type="dcterms:W3CDTF">2016-06-22T11:19:06Z</dcterms:created>
  <dcterms:modified xsi:type="dcterms:W3CDTF">2019-07-30T12:14:53Z</dcterms:modified>
</cp:coreProperties>
</file>